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4"/>
  </p:notesMasterIdLst>
  <p:sldIdLst>
    <p:sldId id="256" r:id="rId2"/>
    <p:sldId id="261" r:id="rId3"/>
    <p:sldId id="262" r:id="rId4"/>
    <p:sldId id="257" r:id="rId5"/>
    <p:sldId id="258" r:id="rId6"/>
    <p:sldId id="259" r:id="rId7"/>
    <p:sldId id="263" r:id="rId8"/>
    <p:sldId id="260" r:id="rId9"/>
    <p:sldId id="264" r:id="rId10"/>
    <p:sldId id="268" r:id="rId11"/>
    <p:sldId id="265" r:id="rId12"/>
    <p:sldId id="269" r:id="rId13"/>
    <p:sldId id="270" r:id="rId14"/>
    <p:sldId id="273" r:id="rId15"/>
    <p:sldId id="274" r:id="rId16"/>
    <p:sldId id="275" r:id="rId17"/>
    <p:sldId id="286" r:id="rId18"/>
    <p:sldId id="276" r:id="rId19"/>
    <p:sldId id="278" r:id="rId20"/>
    <p:sldId id="272" r:id="rId21"/>
    <p:sldId id="285" r:id="rId22"/>
    <p:sldId id="289" r:id="rId23"/>
    <p:sldId id="288" r:id="rId24"/>
    <p:sldId id="290" r:id="rId25"/>
    <p:sldId id="291" r:id="rId26"/>
    <p:sldId id="292" r:id="rId27"/>
    <p:sldId id="277" r:id="rId28"/>
    <p:sldId id="271" r:id="rId29"/>
    <p:sldId id="266" r:id="rId30"/>
    <p:sldId id="279" r:id="rId31"/>
    <p:sldId id="267" r:id="rId32"/>
    <p:sldId id="280" r:id="rId33"/>
    <p:sldId id="281" r:id="rId34"/>
    <p:sldId id="282" r:id="rId35"/>
    <p:sldId id="287" r:id="rId36"/>
    <p:sldId id="283" r:id="rId37"/>
    <p:sldId id="293" r:id="rId38"/>
    <p:sldId id="313" r:id="rId39"/>
    <p:sldId id="315" r:id="rId40"/>
    <p:sldId id="314" r:id="rId41"/>
    <p:sldId id="295" r:id="rId42"/>
    <p:sldId id="296" r:id="rId43"/>
    <p:sldId id="298" r:id="rId44"/>
    <p:sldId id="300" r:id="rId45"/>
    <p:sldId id="318" r:id="rId46"/>
    <p:sldId id="301" r:id="rId47"/>
    <p:sldId id="302" r:id="rId48"/>
    <p:sldId id="316" r:id="rId49"/>
    <p:sldId id="294" r:id="rId50"/>
    <p:sldId id="303" r:id="rId51"/>
    <p:sldId id="305" r:id="rId52"/>
    <p:sldId id="306" r:id="rId53"/>
    <p:sldId id="307" r:id="rId54"/>
    <p:sldId id="308" r:id="rId55"/>
    <p:sldId id="304" r:id="rId56"/>
    <p:sldId id="309" r:id="rId57"/>
    <p:sldId id="310" r:id="rId58"/>
    <p:sldId id="311" r:id="rId59"/>
    <p:sldId id="312" r:id="rId60"/>
    <p:sldId id="297" r:id="rId61"/>
    <p:sldId id="324" r:id="rId62"/>
    <p:sldId id="330" r:id="rId63"/>
    <p:sldId id="331" r:id="rId64"/>
    <p:sldId id="332" r:id="rId65"/>
    <p:sldId id="333" r:id="rId66"/>
    <p:sldId id="334" r:id="rId67"/>
    <p:sldId id="339" r:id="rId68"/>
    <p:sldId id="319" r:id="rId69"/>
    <p:sldId id="335" r:id="rId70"/>
    <p:sldId id="320" r:id="rId71"/>
    <p:sldId id="322" r:id="rId72"/>
    <p:sldId id="321" r:id="rId73"/>
    <p:sldId id="328" r:id="rId74"/>
    <p:sldId id="338" r:id="rId75"/>
    <p:sldId id="336" r:id="rId76"/>
    <p:sldId id="329" r:id="rId77"/>
    <p:sldId id="337" r:id="rId78"/>
    <p:sldId id="340" r:id="rId79"/>
    <p:sldId id="341" r:id="rId80"/>
    <p:sldId id="325" r:id="rId81"/>
    <p:sldId id="326" r:id="rId82"/>
    <p:sldId id="327" r:id="rId8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1990" autoAdjust="0"/>
  </p:normalViewPr>
  <p:slideViewPr>
    <p:cSldViewPr snapToGrid="0">
      <p:cViewPr varScale="1">
        <p:scale>
          <a:sx n="64" d="100"/>
          <a:sy n="64" d="100"/>
        </p:scale>
        <p:origin x="1122"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090B04-5308-4F88-896C-5B67E8021CC1}" type="doc">
      <dgm:prSet loTypeId="urn:microsoft.com/office/officeart/2008/layout/HorizontalMultiLevelHierarchy" loCatId="hierarchy" qsTypeId="urn:microsoft.com/office/officeart/2005/8/quickstyle/3d2" qsCatId="3D" csTypeId="urn:microsoft.com/office/officeart/2005/8/colors/accent1_2" csCatId="accent1" phldr="1"/>
      <dgm:spPr/>
      <dgm:t>
        <a:bodyPr/>
        <a:lstStyle/>
        <a:p>
          <a:endParaRPr lang="ru-RU"/>
        </a:p>
      </dgm:t>
    </dgm:pt>
    <dgm:pt modelId="{E176EC75-826F-4BBD-8C92-DA50A4C89D66}">
      <dgm:prSet phldrT="[Текст]"/>
      <dgm:spPr/>
      <dgm:t>
        <a:bodyPr/>
        <a:lstStyle/>
        <a:p>
          <a:r>
            <a:rPr lang="ru-RU" dirty="0" smtClean="0"/>
            <a:t>Источники финансирования</a:t>
          </a:r>
          <a:endParaRPr lang="ru-RU" dirty="0"/>
        </a:p>
      </dgm:t>
    </dgm:pt>
    <dgm:pt modelId="{F9D39B29-3A40-45E3-8F7F-ABF4629D44DC}" type="parTrans" cxnId="{0B6455D8-8959-47AE-BD10-84ABE14F7F52}">
      <dgm:prSet/>
      <dgm:spPr/>
      <dgm:t>
        <a:bodyPr/>
        <a:lstStyle/>
        <a:p>
          <a:endParaRPr lang="ru-RU"/>
        </a:p>
      </dgm:t>
    </dgm:pt>
    <dgm:pt modelId="{16926730-5AB7-4F04-92E3-D50E43AF7B3B}" type="sibTrans" cxnId="{0B6455D8-8959-47AE-BD10-84ABE14F7F52}">
      <dgm:prSet/>
      <dgm:spPr/>
      <dgm:t>
        <a:bodyPr/>
        <a:lstStyle/>
        <a:p>
          <a:endParaRPr lang="ru-RU"/>
        </a:p>
      </dgm:t>
    </dgm:pt>
    <dgm:pt modelId="{975A3925-F12C-40AF-AF7F-A85C66275F76}">
      <dgm:prSet phldrT="[Текст]"/>
      <dgm:spPr/>
      <dgm:t>
        <a:bodyPr/>
        <a:lstStyle/>
        <a:p>
          <a:r>
            <a:rPr lang="ru-RU" dirty="0" smtClean="0"/>
            <a:t>Собственные</a:t>
          </a:r>
          <a:endParaRPr lang="ru-RU" dirty="0"/>
        </a:p>
      </dgm:t>
    </dgm:pt>
    <dgm:pt modelId="{06D27687-2409-4C70-90A4-C8CE92068C96}" type="parTrans" cxnId="{822A374C-2C64-427C-B449-1C2981054353}">
      <dgm:prSet/>
      <dgm:spPr/>
      <dgm:t>
        <a:bodyPr/>
        <a:lstStyle/>
        <a:p>
          <a:endParaRPr lang="ru-RU"/>
        </a:p>
      </dgm:t>
    </dgm:pt>
    <dgm:pt modelId="{2D05390C-2D7A-4D09-AD1A-5362A8C9505B}" type="sibTrans" cxnId="{822A374C-2C64-427C-B449-1C2981054353}">
      <dgm:prSet/>
      <dgm:spPr/>
      <dgm:t>
        <a:bodyPr/>
        <a:lstStyle/>
        <a:p>
          <a:endParaRPr lang="ru-RU"/>
        </a:p>
      </dgm:t>
    </dgm:pt>
    <dgm:pt modelId="{65B89A17-430C-4A2B-AAB2-5D515AFA0A3B}">
      <dgm:prSet phldrT="[Текст]"/>
      <dgm:spPr/>
      <dgm:t>
        <a:bodyPr/>
        <a:lstStyle/>
        <a:p>
          <a:r>
            <a:rPr lang="ru-RU" dirty="0" smtClean="0"/>
            <a:t>Государственное финансирование в виде оплаты профессиональной деятельности</a:t>
          </a:r>
          <a:endParaRPr lang="ru-RU" dirty="0"/>
        </a:p>
      </dgm:t>
    </dgm:pt>
    <dgm:pt modelId="{0B34801F-4857-449E-BA58-26B40F9562DB}" type="parTrans" cxnId="{1D4F0025-83DE-48AF-A90A-C9135942FB02}">
      <dgm:prSet/>
      <dgm:spPr/>
      <dgm:t>
        <a:bodyPr/>
        <a:lstStyle/>
        <a:p>
          <a:endParaRPr lang="ru-RU"/>
        </a:p>
      </dgm:t>
    </dgm:pt>
    <dgm:pt modelId="{27A65180-7510-4B33-8386-7FA6A4EA487F}" type="sibTrans" cxnId="{1D4F0025-83DE-48AF-A90A-C9135942FB02}">
      <dgm:prSet/>
      <dgm:spPr/>
      <dgm:t>
        <a:bodyPr/>
        <a:lstStyle/>
        <a:p>
          <a:endParaRPr lang="ru-RU"/>
        </a:p>
      </dgm:t>
    </dgm:pt>
    <dgm:pt modelId="{337D8801-42CF-4C3D-BEA9-659A9ECBC9A0}">
      <dgm:prSet phldrT="[Текст]"/>
      <dgm:spPr/>
      <dgm:t>
        <a:bodyPr/>
        <a:lstStyle/>
        <a:p>
          <a:r>
            <a:rPr lang="ru-RU" dirty="0" smtClean="0"/>
            <a:t>Заем</a:t>
          </a:r>
          <a:endParaRPr lang="ru-RU" dirty="0"/>
        </a:p>
      </dgm:t>
    </dgm:pt>
    <dgm:pt modelId="{2022F932-BAD3-4462-9EBE-C990B5A05D40}" type="parTrans" cxnId="{FE463204-B4A1-4E17-95AC-7DE47A10475C}">
      <dgm:prSet/>
      <dgm:spPr/>
      <dgm:t>
        <a:bodyPr/>
        <a:lstStyle/>
        <a:p>
          <a:endParaRPr lang="ru-RU"/>
        </a:p>
      </dgm:t>
    </dgm:pt>
    <dgm:pt modelId="{BA4E4070-A780-4978-9EC6-F478A0427AE4}" type="sibTrans" cxnId="{FE463204-B4A1-4E17-95AC-7DE47A10475C}">
      <dgm:prSet/>
      <dgm:spPr/>
      <dgm:t>
        <a:bodyPr/>
        <a:lstStyle/>
        <a:p>
          <a:endParaRPr lang="ru-RU"/>
        </a:p>
      </dgm:t>
    </dgm:pt>
    <dgm:pt modelId="{D94838F8-C6CD-4AB1-8A03-A4C79D26E26F}">
      <dgm:prSet phldrT="[Текст]"/>
      <dgm:spPr/>
      <dgm:t>
        <a:bodyPr/>
        <a:lstStyle/>
        <a:p>
          <a:r>
            <a:rPr lang="ru-RU" dirty="0" smtClean="0"/>
            <a:t>Привлеченные средства</a:t>
          </a:r>
          <a:endParaRPr lang="ru-RU" dirty="0"/>
        </a:p>
      </dgm:t>
    </dgm:pt>
    <dgm:pt modelId="{7E2EFF61-138C-4195-AF84-491C62B49A53}" type="parTrans" cxnId="{9662FFAF-55B5-4EDB-A0AB-A5820EE945E8}">
      <dgm:prSet/>
      <dgm:spPr/>
      <dgm:t>
        <a:bodyPr/>
        <a:lstStyle/>
        <a:p>
          <a:endParaRPr lang="ru-RU"/>
        </a:p>
      </dgm:t>
    </dgm:pt>
    <dgm:pt modelId="{031E7AD2-9C9E-4C00-A2A6-0AE874574B4C}" type="sibTrans" cxnId="{9662FFAF-55B5-4EDB-A0AB-A5820EE945E8}">
      <dgm:prSet/>
      <dgm:spPr/>
      <dgm:t>
        <a:bodyPr/>
        <a:lstStyle/>
        <a:p>
          <a:endParaRPr lang="ru-RU"/>
        </a:p>
      </dgm:t>
    </dgm:pt>
    <dgm:pt modelId="{58695C78-B0EB-4FB9-87C4-770E16C58C9B}">
      <dgm:prSet/>
      <dgm:spPr/>
      <dgm:t>
        <a:bodyPr/>
        <a:lstStyle/>
        <a:p>
          <a:r>
            <a:rPr lang="ru-RU" dirty="0" smtClean="0"/>
            <a:t>Хоздоговор</a:t>
          </a:r>
          <a:endParaRPr lang="ru-RU" dirty="0"/>
        </a:p>
      </dgm:t>
    </dgm:pt>
    <dgm:pt modelId="{6E6DD42F-B836-4DA2-82AD-30CCCF6F970F}" type="parTrans" cxnId="{0074C6A4-0F82-4984-BFFC-535BC53BAE16}">
      <dgm:prSet/>
      <dgm:spPr/>
      <dgm:t>
        <a:bodyPr/>
        <a:lstStyle/>
        <a:p>
          <a:endParaRPr lang="ru-RU"/>
        </a:p>
      </dgm:t>
    </dgm:pt>
    <dgm:pt modelId="{86B2FF3F-2DEA-492C-9BC8-5742ACF2A4A2}" type="sibTrans" cxnId="{0074C6A4-0F82-4984-BFFC-535BC53BAE16}">
      <dgm:prSet/>
      <dgm:spPr/>
      <dgm:t>
        <a:bodyPr/>
        <a:lstStyle/>
        <a:p>
          <a:endParaRPr lang="ru-RU"/>
        </a:p>
      </dgm:t>
    </dgm:pt>
    <dgm:pt modelId="{7E50EBA4-6AFD-48AF-856C-CD387B8C38F9}">
      <dgm:prSet/>
      <dgm:spPr/>
      <dgm:t>
        <a:bodyPr/>
        <a:lstStyle/>
        <a:p>
          <a:r>
            <a:rPr lang="ru-RU" dirty="0" smtClean="0"/>
            <a:t>Грант</a:t>
          </a:r>
        </a:p>
        <a:p>
          <a:r>
            <a:rPr lang="ru-RU" dirty="0" smtClean="0"/>
            <a:t>(стипендиальная программа,</a:t>
          </a:r>
        </a:p>
        <a:p>
          <a:r>
            <a:rPr lang="ru-RU" dirty="0" smtClean="0"/>
            <a:t>Исследовательская программа)</a:t>
          </a:r>
          <a:endParaRPr lang="ru-RU" dirty="0"/>
        </a:p>
      </dgm:t>
    </dgm:pt>
    <dgm:pt modelId="{06F402E4-E5A1-41B4-BD9D-5F560D1A551C}" type="parTrans" cxnId="{C0D790E6-E611-439D-99F8-73D25F72D490}">
      <dgm:prSet/>
      <dgm:spPr/>
      <dgm:t>
        <a:bodyPr/>
        <a:lstStyle/>
        <a:p>
          <a:endParaRPr lang="ru-RU"/>
        </a:p>
      </dgm:t>
    </dgm:pt>
    <dgm:pt modelId="{A9085E83-725B-4973-A7BD-E55EAFF70ED4}" type="sibTrans" cxnId="{C0D790E6-E611-439D-99F8-73D25F72D490}">
      <dgm:prSet/>
      <dgm:spPr/>
      <dgm:t>
        <a:bodyPr/>
        <a:lstStyle/>
        <a:p>
          <a:endParaRPr lang="ru-RU"/>
        </a:p>
      </dgm:t>
    </dgm:pt>
    <dgm:pt modelId="{231F9C7D-F20E-4F1A-859B-053584D96695}">
      <dgm:prSet/>
      <dgm:spPr/>
      <dgm:t>
        <a:bodyPr/>
        <a:lstStyle/>
        <a:p>
          <a:r>
            <a:rPr lang="ru-RU" dirty="0" err="1" smtClean="0"/>
            <a:t>Краудфандинг</a:t>
          </a:r>
          <a:endParaRPr lang="ru-RU" dirty="0"/>
        </a:p>
      </dgm:t>
    </dgm:pt>
    <dgm:pt modelId="{DC0B5469-E4CB-43DD-A32D-5F9A3DF1174B}" type="parTrans" cxnId="{7C8EBC32-94B9-4CDC-981F-3A40C87B8CD6}">
      <dgm:prSet/>
      <dgm:spPr/>
      <dgm:t>
        <a:bodyPr/>
        <a:lstStyle/>
        <a:p>
          <a:endParaRPr lang="ru-RU"/>
        </a:p>
      </dgm:t>
    </dgm:pt>
    <dgm:pt modelId="{FC7DCC12-921D-44E2-9E11-71181987F4EF}" type="sibTrans" cxnId="{7C8EBC32-94B9-4CDC-981F-3A40C87B8CD6}">
      <dgm:prSet/>
      <dgm:spPr/>
      <dgm:t>
        <a:bodyPr/>
        <a:lstStyle/>
        <a:p>
          <a:endParaRPr lang="ru-RU"/>
        </a:p>
      </dgm:t>
    </dgm:pt>
    <dgm:pt modelId="{A1BBAF28-79CE-47FF-BE66-6DB9A87919AF}">
      <dgm:prSet/>
      <dgm:spPr/>
      <dgm:t>
        <a:bodyPr/>
        <a:lstStyle/>
        <a:p>
          <a:r>
            <a:rPr lang="ru-RU" dirty="0" smtClean="0"/>
            <a:t>фонд</a:t>
          </a:r>
          <a:endParaRPr lang="ru-RU" dirty="0"/>
        </a:p>
      </dgm:t>
    </dgm:pt>
    <dgm:pt modelId="{38982522-F7CE-4B37-B631-DB19342FC475}" type="parTrans" cxnId="{355CAB29-A98A-446C-BD6C-061A5B411571}">
      <dgm:prSet/>
      <dgm:spPr/>
      <dgm:t>
        <a:bodyPr/>
        <a:lstStyle/>
        <a:p>
          <a:endParaRPr lang="ru-RU"/>
        </a:p>
      </dgm:t>
    </dgm:pt>
    <dgm:pt modelId="{27D8C134-0BAA-4B33-B8B3-5994F8CF0B56}" type="sibTrans" cxnId="{355CAB29-A98A-446C-BD6C-061A5B411571}">
      <dgm:prSet/>
      <dgm:spPr/>
      <dgm:t>
        <a:bodyPr/>
        <a:lstStyle/>
        <a:p>
          <a:endParaRPr lang="ru-RU"/>
        </a:p>
      </dgm:t>
    </dgm:pt>
    <dgm:pt modelId="{A54A5CCF-53F2-4772-8E26-7100D2C5F397}">
      <dgm:prSet/>
      <dgm:spPr/>
      <dgm:t>
        <a:bodyPr/>
        <a:lstStyle/>
        <a:p>
          <a:r>
            <a:rPr lang="ru-RU" dirty="0" smtClean="0"/>
            <a:t>фонд</a:t>
          </a:r>
          <a:endParaRPr lang="ru-RU" dirty="0"/>
        </a:p>
      </dgm:t>
    </dgm:pt>
    <dgm:pt modelId="{910FFA6F-EEED-4243-B7A5-6318115DF2A5}" type="parTrans" cxnId="{EA53DA2E-8EC7-49F0-8C5E-8DDD8B3260C6}">
      <dgm:prSet/>
      <dgm:spPr/>
      <dgm:t>
        <a:bodyPr/>
        <a:lstStyle/>
        <a:p>
          <a:endParaRPr lang="ru-RU"/>
        </a:p>
      </dgm:t>
    </dgm:pt>
    <dgm:pt modelId="{B0DE102E-D76D-4213-9597-F94EF6D018AF}" type="sibTrans" cxnId="{EA53DA2E-8EC7-49F0-8C5E-8DDD8B3260C6}">
      <dgm:prSet/>
      <dgm:spPr/>
      <dgm:t>
        <a:bodyPr/>
        <a:lstStyle/>
        <a:p>
          <a:endParaRPr lang="ru-RU"/>
        </a:p>
      </dgm:t>
    </dgm:pt>
    <dgm:pt modelId="{A86F86AD-05FA-4F84-B02A-0EA0FC222CCE}">
      <dgm:prSet/>
      <dgm:spPr/>
      <dgm:t>
        <a:bodyPr/>
        <a:lstStyle/>
        <a:p>
          <a:r>
            <a:rPr lang="ru-RU" dirty="0" smtClean="0"/>
            <a:t>фонд</a:t>
          </a:r>
          <a:endParaRPr lang="ru-RU" dirty="0"/>
        </a:p>
      </dgm:t>
    </dgm:pt>
    <dgm:pt modelId="{2C2CD421-48A5-4136-A903-7DCBBAB79743}" type="parTrans" cxnId="{66193AAE-7A45-439B-8B27-695D361B296E}">
      <dgm:prSet/>
      <dgm:spPr/>
      <dgm:t>
        <a:bodyPr/>
        <a:lstStyle/>
        <a:p>
          <a:endParaRPr lang="ru-RU"/>
        </a:p>
      </dgm:t>
    </dgm:pt>
    <dgm:pt modelId="{7128D349-5233-4871-A79B-562E54BB60D3}" type="sibTrans" cxnId="{66193AAE-7A45-439B-8B27-695D361B296E}">
      <dgm:prSet/>
      <dgm:spPr/>
      <dgm:t>
        <a:bodyPr/>
        <a:lstStyle/>
        <a:p>
          <a:endParaRPr lang="ru-RU"/>
        </a:p>
      </dgm:t>
    </dgm:pt>
    <dgm:pt modelId="{EF075B8D-790E-4FCD-867C-80284E8E3759}" type="pres">
      <dgm:prSet presAssocID="{B1090B04-5308-4F88-896C-5B67E8021CC1}" presName="Name0" presStyleCnt="0">
        <dgm:presLayoutVars>
          <dgm:chPref val="1"/>
          <dgm:dir/>
          <dgm:animOne val="branch"/>
          <dgm:animLvl val="lvl"/>
          <dgm:resizeHandles val="exact"/>
        </dgm:presLayoutVars>
      </dgm:prSet>
      <dgm:spPr/>
      <dgm:t>
        <a:bodyPr/>
        <a:lstStyle/>
        <a:p>
          <a:endParaRPr lang="ru-RU"/>
        </a:p>
      </dgm:t>
    </dgm:pt>
    <dgm:pt modelId="{ACA48711-772B-4242-A1DD-01CC6E87ECE7}" type="pres">
      <dgm:prSet presAssocID="{E176EC75-826F-4BBD-8C92-DA50A4C89D66}" presName="root1" presStyleCnt="0"/>
      <dgm:spPr/>
    </dgm:pt>
    <dgm:pt modelId="{835FBE18-519E-4472-A9D8-CC3966A63638}" type="pres">
      <dgm:prSet presAssocID="{E176EC75-826F-4BBD-8C92-DA50A4C89D66}" presName="LevelOneTextNode" presStyleLbl="node0" presStyleIdx="0" presStyleCnt="1" custAng="0">
        <dgm:presLayoutVars>
          <dgm:chPref val="3"/>
        </dgm:presLayoutVars>
      </dgm:prSet>
      <dgm:spPr/>
      <dgm:t>
        <a:bodyPr/>
        <a:lstStyle/>
        <a:p>
          <a:endParaRPr lang="ru-RU"/>
        </a:p>
      </dgm:t>
    </dgm:pt>
    <dgm:pt modelId="{B92CEFA0-61FE-4922-B78B-54AB004B896B}" type="pres">
      <dgm:prSet presAssocID="{E176EC75-826F-4BBD-8C92-DA50A4C89D66}" presName="level2hierChild" presStyleCnt="0"/>
      <dgm:spPr/>
    </dgm:pt>
    <dgm:pt modelId="{36DDD289-6D26-4D1A-BAA0-11D283296FA4}" type="pres">
      <dgm:prSet presAssocID="{06D27687-2409-4C70-90A4-C8CE92068C96}" presName="conn2-1" presStyleLbl="parChTrans1D2" presStyleIdx="0" presStyleCnt="4"/>
      <dgm:spPr/>
      <dgm:t>
        <a:bodyPr/>
        <a:lstStyle/>
        <a:p>
          <a:endParaRPr lang="ru-RU"/>
        </a:p>
      </dgm:t>
    </dgm:pt>
    <dgm:pt modelId="{F5002349-72B8-405B-AD6C-30F5C51CB690}" type="pres">
      <dgm:prSet presAssocID="{06D27687-2409-4C70-90A4-C8CE92068C96}" presName="connTx" presStyleLbl="parChTrans1D2" presStyleIdx="0" presStyleCnt="4"/>
      <dgm:spPr/>
      <dgm:t>
        <a:bodyPr/>
        <a:lstStyle/>
        <a:p>
          <a:endParaRPr lang="ru-RU"/>
        </a:p>
      </dgm:t>
    </dgm:pt>
    <dgm:pt modelId="{3F670063-5B97-400F-B70E-AD82EBBCACAB}" type="pres">
      <dgm:prSet presAssocID="{975A3925-F12C-40AF-AF7F-A85C66275F76}" presName="root2" presStyleCnt="0"/>
      <dgm:spPr/>
    </dgm:pt>
    <dgm:pt modelId="{A4DF7027-52BF-41D1-A2F4-9A15A025D9F3}" type="pres">
      <dgm:prSet presAssocID="{975A3925-F12C-40AF-AF7F-A85C66275F76}" presName="LevelTwoTextNode" presStyleLbl="node2" presStyleIdx="0" presStyleCnt="4">
        <dgm:presLayoutVars>
          <dgm:chPref val="3"/>
        </dgm:presLayoutVars>
      </dgm:prSet>
      <dgm:spPr/>
      <dgm:t>
        <a:bodyPr/>
        <a:lstStyle/>
        <a:p>
          <a:endParaRPr lang="ru-RU"/>
        </a:p>
      </dgm:t>
    </dgm:pt>
    <dgm:pt modelId="{B4A75240-0235-444E-A955-661038CFC978}" type="pres">
      <dgm:prSet presAssocID="{975A3925-F12C-40AF-AF7F-A85C66275F76}" presName="level3hierChild" presStyleCnt="0"/>
      <dgm:spPr/>
    </dgm:pt>
    <dgm:pt modelId="{AF57696B-95E6-459E-9E31-FD9130C50E98}" type="pres">
      <dgm:prSet presAssocID="{0B34801F-4857-449E-BA58-26B40F9562DB}" presName="conn2-1" presStyleLbl="parChTrans1D2" presStyleIdx="1" presStyleCnt="4"/>
      <dgm:spPr/>
      <dgm:t>
        <a:bodyPr/>
        <a:lstStyle/>
        <a:p>
          <a:endParaRPr lang="ru-RU"/>
        </a:p>
      </dgm:t>
    </dgm:pt>
    <dgm:pt modelId="{EA4A66C3-737D-49D9-8330-4A455BE88139}" type="pres">
      <dgm:prSet presAssocID="{0B34801F-4857-449E-BA58-26B40F9562DB}" presName="connTx" presStyleLbl="parChTrans1D2" presStyleIdx="1" presStyleCnt="4"/>
      <dgm:spPr/>
      <dgm:t>
        <a:bodyPr/>
        <a:lstStyle/>
        <a:p>
          <a:endParaRPr lang="ru-RU"/>
        </a:p>
      </dgm:t>
    </dgm:pt>
    <dgm:pt modelId="{0928E042-A02D-4CE4-BE03-72BF0863C982}" type="pres">
      <dgm:prSet presAssocID="{65B89A17-430C-4A2B-AAB2-5D515AFA0A3B}" presName="root2" presStyleCnt="0"/>
      <dgm:spPr/>
    </dgm:pt>
    <dgm:pt modelId="{EC1CBC52-E13B-44AD-9E66-E68061EB017C}" type="pres">
      <dgm:prSet presAssocID="{65B89A17-430C-4A2B-AAB2-5D515AFA0A3B}" presName="LevelTwoTextNode" presStyleLbl="node2" presStyleIdx="1" presStyleCnt="4">
        <dgm:presLayoutVars>
          <dgm:chPref val="3"/>
        </dgm:presLayoutVars>
      </dgm:prSet>
      <dgm:spPr/>
      <dgm:t>
        <a:bodyPr/>
        <a:lstStyle/>
        <a:p>
          <a:endParaRPr lang="ru-RU"/>
        </a:p>
      </dgm:t>
    </dgm:pt>
    <dgm:pt modelId="{4A17EB8A-90F0-4964-8BDE-92D52A0C72E2}" type="pres">
      <dgm:prSet presAssocID="{65B89A17-430C-4A2B-AAB2-5D515AFA0A3B}" presName="level3hierChild" presStyleCnt="0"/>
      <dgm:spPr/>
    </dgm:pt>
    <dgm:pt modelId="{2CEFBE61-728F-45C5-8F23-8A5F96D2D2B9}" type="pres">
      <dgm:prSet presAssocID="{2022F932-BAD3-4462-9EBE-C990B5A05D40}" presName="conn2-1" presStyleLbl="parChTrans1D2" presStyleIdx="2" presStyleCnt="4"/>
      <dgm:spPr/>
      <dgm:t>
        <a:bodyPr/>
        <a:lstStyle/>
        <a:p>
          <a:endParaRPr lang="ru-RU"/>
        </a:p>
      </dgm:t>
    </dgm:pt>
    <dgm:pt modelId="{2095344F-DE67-456F-878C-596987BA35EF}" type="pres">
      <dgm:prSet presAssocID="{2022F932-BAD3-4462-9EBE-C990B5A05D40}" presName="connTx" presStyleLbl="parChTrans1D2" presStyleIdx="2" presStyleCnt="4"/>
      <dgm:spPr/>
      <dgm:t>
        <a:bodyPr/>
        <a:lstStyle/>
        <a:p>
          <a:endParaRPr lang="ru-RU"/>
        </a:p>
      </dgm:t>
    </dgm:pt>
    <dgm:pt modelId="{6ED38E8D-28E1-404B-8968-2F6196E7FA1A}" type="pres">
      <dgm:prSet presAssocID="{337D8801-42CF-4C3D-BEA9-659A9ECBC9A0}" presName="root2" presStyleCnt="0"/>
      <dgm:spPr/>
    </dgm:pt>
    <dgm:pt modelId="{A56E843A-16CE-439C-9CEA-D99F80987C30}" type="pres">
      <dgm:prSet presAssocID="{337D8801-42CF-4C3D-BEA9-659A9ECBC9A0}" presName="LevelTwoTextNode" presStyleLbl="node2" presStyleIdx="2" presStyleCnt="4">
        <dgm:presLayoutVars>
          <dgm:chPref val="3"/>
        </dgm:presLayoutVars>
      </dgm:prSet>
      <dgm:spPr/>
      <dgm:t>
        <a:bodyPr/>
        <a:lstStyle/>
        <a:p>
          <a:endParaRPr lang="ru-RU"/>
        </a:p>
      </dgm:t>
    </dgm:pt>
    <dgm:pt modelId="{0D23FA2E-D4E5-454A-AF40-00213CA4F184}" type="pres">
      <dgm:prSet presAssocID="{337D8801-42CF-4C3D-BEA9-659A9ECBC9A0}" presName="level3hierChild" presStyleCnt="0"/>
      <dgm:spPr/>
    </dgm:pt>
    <dgm:pt modelId="{87BACC45-C8C8-402F-9870-3E841E42CE4D}" type="pres">
      <dgm:prSet presAssocID="{7E2EFF61-138C-4195-AF84-491C62B49A53}" presName="conn2-1" presStyleLbl="parChTrans1D2" presStyleIdx="3" presStyleCnt="4"/>
      <dgm:spPr/>
      <dgm:t>
        <a:bodyPr/>
        <a:lstStyle/>
        <a:p>
          <a:endParaRPr lang="ru-RU"/>
        </a:p>
      </dgm:t>
    </dgm:pt>
    <dgm:pt modelId="{288A67A8-45E9-4883-9A61-CA4A1241590E}" type="pres">
      <dgm:prSet presAssocID="{7E2EFF61-138C-4195-AF84-491C62B49A53}" presName="connTx" presStyleLbl="parChTrans1D2" presStyleIdx="3" presStyleCnt="4"/>
      <dgm:spPr/>
      <dgm:t>
        <a:bodyPr/>
        <a:lstStyle/>
        <a:p>
          <a:endParaRPr lang="ru-RU"/>
        </a:p>
      </dgm:t>
    </dgm:pt>
    <dgm:pt modelId="{FF9416C3-228B-4487-B4CF-B1BC9E63010E}" type="pres">
      <dgm:prSet presAssocID="{D94838F8-C6CD-4AB1-8A03-A4C79D26E26F}" presName="root2" presStyleCnt="0"/>
      <dgm:spPr/>
    </dgm:pt>
    <dgm:pt modelId="{795AFE33-DEF9-4188-A594-703FD10E1095}" type="pres">
      <dgm:prSet presAssocID="{D94838F8-C6CD-4AB1-8A03-A4C79D26E26F}" presName="LevelTwoTextNode" presStyleLbl="node2" presStyleIdx="3" presStyleCnt="4">
        <dgm:presLayoutVars>
          <dgm:chPref val="3"/>
        </dgm:presLayoutVars>
      </dgm:prSet>
      <dgm:spPr/>
      <dgm:t>
        <a:bodyPr/>
        <a:lstStyle/>
        <a:p>
          <a:endParaRPr lang="ru-RU"/>
        </a:p>
      </dgm:t>
    </dgm:pt>
    <dgm:pt modelId="{DD504224-34CC-4B76-89AB-0DAB26BC61AB}" type="pres">
      <dgm:prSet presAssocID="{D94838F8-C6CD-4AB1-8A03-A4C79D26E26F}" presName="level3hierChild" presStyleCnt="0"/>
      <dgm:spPr/>
    </dgm:pt>
    <dgm:pt modelId="{98E55F07-88E3-4532-B1E3-A9AC3CDCC87E}" type="pres">
      <dgm:prSet presAssocID="{6E6DD42F-B836-4DA2-82AD-30CCCF6F970F}" presName="conn2-1" presStyleLbl="parChTrans1D3" presStyleIdx="0" presStyleCnt="3"/>
      <dgm:spPr/>
      <dgm:t>
        <a:bodyPr/>
        <a:lstStyle/>
        <a:p>
          <a:endParaRPr lang="ru-RU"/>
        </a:p>
      </dgm:t>
    </dgm:pt>
    <dgm:pt modelId="{F2DDB5AA-A316-432B-900F-9271C852BAC1}" type="pres">
      <dgm:prSet presAssocID="{6E6DD42F-B836-4DA2-82AD-30CCCF6F970F}" presName="connTx" presStyleLbl="parChTrans1D3" presStyleIdx="0" presStyleCnt="3"/>
      <dgm:spPr/>
      <dgm:t>
        <a:bodyPr/>
        <a:lstStyle/>
        <a:p>
          <a:endParaRPr lang="ru-RU"/>
        </a:p>
      </dgm:t>
    </dgm:pt>
    <dgm:pt modelId="{3ACD723B-7F45-403E-8DE6-03C0D0829634}" type="pres">
      <dgm:prSet presAssocID="{58695C78-B0EB-4FB9-87C4-770E16C58C9B}" presName="root2" presStyleCnt="0"/>
      <dgm:spPr/>
    </dgm:pt>
    <dgm:pt modelId="{A9DE61A8-0EDF-4A07-AA34-7295207BB25C}" type="pres">
      <dgm:prSet presAssocID="{58695C78-B0EB-4FB9-87C4-770E16C58C9B}" presName="LevelTwoTextNode" presStyleLbl="node3" presStyleIdx="0" presStyleCnt="3">
        <dgm:presLayoutVars>
          <dgm:chPref val="3"/>
        </dgm:presLayoutVars>
      </dgm:prSet>
      <dgm:spPr/>
      <dgm:t>
        <a:bodyPr/>
        <a:lstStyle/>
        <a:p>
          <a:endParaRPr lang="ru-RU"/>
        </a:p>
      </dgm:t>
    </dgm:pt>
    <dgm:pt modelId="{2E28D2FA-34D3-4BF6-83BD-208E462C18C3}" type="pres">
      <dgm:prSet presAssocID="{58695C78-B0EB-4FB9-87C4-770E16C58C9B}" presName="level3hierChild" presStyleCnt="0"/>
      <dgm:spPr/>
    </dgm:pt>
    <dgm:pt modelId="{7A69A7E3-B280-4068-B162-D02DC7D37334}" type="pres">
      <dgm:prSet presAssocID="{06F402E4-E5A1-41B4-BD9D-5F560D1A551C}" presName="conn2-1" presStyleLbl="parChTrans1D3" presStyleIdx="1" presStyleCnt="3"/>
      <dgm:spPr/>
      <dgm:t>
        <a:bodyPr/>
        <a:lstStyle/>
        <a:p>
          <a:endParaRPr lang="ru-RU"/>
        </a:p>
      </dgm:t>
    </dgm:pt>
    <dgm:pt modelId="{7B9156DF-D2EE-4C37-B172-550F3AD9A259}" type="pres">
      <dgm:prSet presAssocID="{06F402E4-E5A1-41B4-BD9D-5F560D1A551C}" presName="connTx" presStyleLbl="parChTrans1D3" presStyleIdx="1" presStyleCnt="3"/>
      <dgm:spPr/>
      <dgm:t>
        <a:bodyPr/>
        <a:lstStyle/>
        <a:p>
          <a:endParaRPr lang="ru-RU"/>
        </a:p>
      </dgm:t>
    </dgm:pt>
    <dgm:pt modelId="{252FBB44-A8AB-42FD-99A6-E416FE2686F8}" type="pres">
      <dgm:prSet presAssocID="{7E50EBA4-6AFD-48AF-856C-CD387B8C38F9}" presName="root2" presStyleCnt="0"/>
      <dgm:spPr/>
    </dgm:pt>
    <dgm:pt modelId="{F2D4865E-6086-4273-8386-3165AFBEEFB8}" type="pres">
      <dgm:prSet presAssocID="{7E50EBA4-6AFD-48AF-856C-CD387B8C38F9}" presName="LevelTwoTextNode" presStyleLbl="node3" presStyleIdx="1" presStyleCnt="3">
        <dgm:presLayoutVars>
          <dgm:chPref val="3"/>
        </dgm:presLayoutVars>
      </dgm:prSet>
      <dgm:spPr/>
      <dgm:t>
        <a:bodyPr/>
        <a:lstStyle/>
        <a:p>
          <a:endParaRPr lang="ru-RU"/>
        </a:p>
      </dgm:t>
    </dgm:pt>
    <dgm:pt modelId="{C63175FE-81A0-473B-8059-8A9D265DA554}" type="pres">
      <dgm:prSet presAssocID="{7E50EBA4-6AFD-48AF-856C-CD387B8C38F9}" presName="level3hierChild" presStyleCnt="0"/>
      <dgm:spPr/>
    </dgm:pt>
    <dgm:pt modelId="{E9AFDB1C-0A44-49D9-B736-A75B8BA828E4}" type="pres">
      <dgm:prSet presAssocID="{38982522-F7CE-4B37-B631-DB19342FC475}" presName="conn2-1" presStyleLbl="parChTrans1D4" presStyleIdx="0" presStyleCnt="3"/>
      <dgm:spPr/>
      <dgm:t>
        <a:bodyPr/>
        <a:lstStyle/>
        <a:p>
          <a:endParaRPr lang="ru-RU"/>
        </a:p>
      </dgm:t>
    </dgm:pt>
    <dgm:pt modelId="{F2D9F5D3-7AE8-4C57-944D-02BC9D206746}" type="pres">
      <dgm:prSet presAssocID="{38982522-F7CE-4B37-B631-DB19342FC475}" presName="connTx" presStyleLbl="parChTrans1D4" presStyleIdx="0" presStyleCnt="3"/>
      <dgm:spPr/>
      <dgm:t>
        <a:bodyPr/>
        <a:lstStyle/>
        <a:p>
          <a:endParaRPr lang="ru-RU"/>
        </a:p>
      </dgm:t>
    </dgm:pt>
    <dgm:pt modelId="{A442AEDB-2CEA-4201-A1D3-D9E4EDE31DB0}" type="pres">
      <dgm:prSet presAssocID="{A1BBAF28-79CE-47FF-BE66-6DB9A87919AF}" presName="root2" presStyleCnt="0"/>
      <dgm:spPr/>
    </dgm:pt>
    <dgm:pt modelId="{A6664D5C-9129-4E3B-A04E-1F83C28271F0}" type="pres">
      <dgm:prSet presAssocID="{A1BBAF28-79CE-47FF-BE66-6DB9A87919AF}" presName="LevelTwoTextNode" presStyleLbl="node4" presStyleIdx="0" presStyleCnt="3">
        <dgm:presLayoutVars>
          <dgm:chPref val="3"/>
        </dgm:presLayoutVars>
      </dgm:prSet>
      <dgm:spPr/>
      <dgm:t>
        <a:bodyPr/>
        <a:lstStyle/>
        <a:p>
          <a:endParaRPr lang="ru-RU"/>
        </a:p>
      </dgm:t>
    </dgm:pt>
    <dgm:pt modelId="{ED3A97B3-B8AD-41E6-8FDD-6D8936F564B0}" type="pres">
      <dgm:prSet presAssocID="{A1BBAF28-79CE-47FF-BE66-6DB9A87919AF}" presName="level3hierChild" presStyleCnt="0"/>
      <dgm:spPr/>
    </dgm:pt>
    <dgm:pt modelId="{6B492244-307E-4DB4-BD1A-C9DB541CA992}" type="pres">
      <dgm:prSet presAssocID="{910FFA6F-EEED-4243-B7A5-6318115DF2A5}" presName="conn2-1" presStyleLbl="parChTrans1D4" presStyleIdx="1" presStyleCnt="3"/>
      <dgm:spPr/>
      <dgm:t>
        <a:bodyPr/>
        <a:lstStyle/>
        <a:p>
          <a:endParaRPr lang="ru-RU"/>
        </a:p>
      </dgm:t>
    </dgm:pt>
    <dgm:pt modelId="{37F57DBF-ED2C-457D-98FB-12CE61F38DD1}" type="pres">
      <dgm:prSet presAssocID="{910FFA6F-EEED-4243-B7A5-6318115DF2A5}" presName="connTx" presStyleLbl="parChTrans1D4" presStyleIdx="1" presStyleCnt="3"/>
      <dgm:spPr/>
      <dgm:t>
        <a:bodyPr/>
        <a:lstStyle/>
        <a:p>
          <a:endParaRPr lang="ru-RU"/>
        </a:p>
      </dgm:t>
    </dgm:pt>
    <dgm:pt modelId="{117A5A23-E984-400C-A079-7EB11B63015A}" type="pres">
      <dgm:prSet presAssocID="{A54A5CCF-53F2-4772-8E26-7100D2C5F397}" presName="root2" presStyleCnt="0"/>
      <dgm:spPr/>
    </dgm:pt>
    <dgm:pt modelId="{D5DEEE68-EB56-4122-B17E-FD18E76B1989}" type="pres">
      <dgm:prSet presAssocID="{A54A5CCF-53F2-4772-8E26-7100D2C5F397}" presName="LevelTwoTextNode" presStyleLbl="node4" presStyleIdx="1" presStyleCnt="3">
        <dgm:presLayoutVars>
          <dgm:chPref val="3"/>
        </dgm:presLayoutVars>
      </dgm:prSet>
      <dgm:spPr/>
      <dgm:t>
        <a:bodyPr/>
        <a:lstStyle/>
        <a:p>
          <a:endParaRPr lang="ru-RU"/>
        </a:p>
      </dgm:t>
    </dgm:pt>
    <dgm:pt modelId="{C6E70F43-A3C3-4195-AF24-E77C5030F8A9}" type="pres">
      <dgm:prSet presAssocID="{A54A5CCF-53F2-4772-8E26-7100D2C5F397}" presName="level3hierChild" presStyleCnt="0"/>
      <dgm:spPr/>
    </dgm:pt>
    <dgm:pt modelId="{D90C42A8-88D4-46DD-8211-8926021D3730}" type="pres">
      <dgm:prSet presAssocID="{2C2CD421-48A5-4136-A903-7DCBBAB79743}" presName="conn2-1" presStyleLbl="parChTrans1D4" presStyleIdx="2" presStyleCnt="3"/>
      <dgm:spPr/>
      <dgm:t>
        <a:bodyPr/>
        <a:lstStyle/>
        <a:p>
          <a:endParaRPr lang="ru-RU"/>
        </a:p>
      </dgm:t>
    </dgm:pt>
    <dgm:pt modelId="{445F6C59-2608-4A9F-8DFC-4BA64971EE4F}" type="pres">
      <dgm:prSet presAssocID="{2C2CD421-48A5-4136-A903-7DCBBAB79743}" presName="connTx" presStyleLbl="parChTrans1D4" presStyleIdx="2" presStyleCnt="3"/>
      <dgm:spPr/>
      <dgm:t>
        <a:bodyPr/>
        <a:lstStyle/>
        <a:p>
          <a:endParaRPr lang="ru-RU"/>
        </a:p>
      </dgm:t>
    </dgm:pt>
    <dgm:pt modelId="{4E847A15-6099-447C-B7A8-ACAD366880E7}" type="pres">
      <dgm:prSet presAssocID="{A86F86AD-05FA-4F84-B02A-0EA0FC222CCE}" presName="root2" presStyleCnt="0"/>
      <dgm:spPr/>
    </dgm:pt>
    <dgm:pt modelId="{7E659208-E020-4750-A90B-2B5D81F78593}" type="pres">
      <dgm:prSet presAssocID="{A86F86AD-05FA-4F84-B02A-0EA0FC222CCE}" presName="LevelTwoTextNode" presStyleLbl="node4" presStyleIdx="2" presStyleCnt="3">
        <dgm:presLayoutVars>
          <dgm:chPref val="3"/>
        </dgm:presLayoutVars>
      </dgm:prSet>
      <dgm:spPr/>
      <dgm:t>
        <a:bodyPr/>
        <a:lstStyle/>
        <a:p>
          <a:endParaRPr lang="ru-RU"/>
        </a:p>
      </dgm:t>
    </dgm:pt>
    <dgm:pt modelId="{309AFEA4-A3D3-4368-945D-19D37125AB28}" type="pres">
      <dgm:prSet presAssocID="{A86F86AD-05FA-4F84-B02A-0EA0FC222CCE}" presName="level3hierChild" presStyleCnt="0"/>
      <dgm:spPr/>
    </dgm:pt>
    <dgm:pt modelId="{EDCE3D00-1747-43FE-844E-F7A161189CD6}" type="pres">
      <dgm:prSet presAssocID="{DC0B5469-E4CB-43DD-A32D-5F9A3DF1174B}" presName="conn2-1" presStyleLbl="parChTrans1D3" presStyleIdx="2" presStyleCnt="3"/>
      <dgm:spPr/>
      <dgm:t>
        <a:bodyPr/>
        <a:lstStyle/>
        <a:p>
          <a:endParaRPr lang="ru-RU"/>
        </a:p>
      </dgm:t>
    </dgm:pt>
    <dgm:pt modelId="{74A5A70A-2F6C-4B5F-B35A-78210E825F3D}" type="pres">
      <dgm:prSet presAssocID="{DC0B5469-E4CB-43DD-A32D-5F9A3DF1174B}" presName="connTx" presStyleLbl="parChTrans1D3" presStyleIdx="2" presStyleCnt="3"/>
      <dgm:spPr/>
      <dgm:t>
        <a:bodyPr/>
        <a:lstStyle/>
        <a:p>
          <a:endParaRPr lang="ru-RU"/>
        </a:p>
      </dgm:t>
    </dgm:pt>
    <dgm:pt modelId="{75D84443-F25E-49CC-B8C1-1E161D65E800}" type="pres">
      <dgm:prSet presAssocID="{231F9C7D-F20E-4F1A-859B-053584D96695}" presName="root2" presStyleCnt="0"/>
      <dgm:spPr/>
    </dgm:pt>
    <dgm:pt modelId="{A4907438-6D58-41E1-9273-9A9D0911BE16}" type="pres">
      <dgm:prSet presAssocID="{231F9C7D-F20E-4F1A-859B-053584D96695}" presName="LevelTwoTextNode" presStyleLbl="node3" presStyleIdx="2" presStyleCnt="3">
        <dgm:presLayoutVars>
          <dgm:chPref val="3"/>
        </dgm:presLayoutVars>
      </dgm:prSet>
      <dgm:spPr/>
      <dgm:t>
        <a:bodyPr/>
        <a:lstStyle/>
        <a:p>
          <a:endParaRPr lang="ru-RU"/>
        </a:p>
      </dgm:t>
    </dgm:pt>
    <dgm:pt modelId="{6B2B707A-D8BD-49ED-A34D-81DAF6A574B8}" type="pres">
      <dgm:prSet presAssocID="{231F9C7D-F20E-4F1A-859B-053584D96695}" presName="level3hierChild" presStyleCnt="0"/>
      <dgm:spPr/>
    </dgm:pt>
  </dgm:ptLst>
  <dgm:cxnLst>
    <dgm:cxn modelId="{355CAB29-A98A-446C-BD6C-061A5B411571}" srcId="{7E50EBA4-6AFD-48AF-856C-CD387B8C38F9}" destId="{A1BBAF28-79CE-47FF-BE66-6DB9A87919AF}" srcOrd="0" destOrd="0" parTransId="{38982522-F7CE-4B37-B631-DB19342FC475}" sibTransId="{27D8C134-0BAA-4B33-B8B3-5994F8CF0B56}"/>
    <dgm:cxn modelId="{9662FFAF-55B5-4EDB-A0AB-A5820EE945E8}" srcId="{E176EC75-826F-4BBD-8C92-DA50A4C89D66}" destId="{D94838F8-C6CD-4AB1-8A03-A4C79D26E26F}" srcOrd="3" destOrd="0" parTransId="{7E2EFF61-138C-4195-AF84-491C62B49A53}" sibTransId="{031E7AD2-9C9E-4C00-A2A6-0AE874574B4C}"/>
    <dgm:cxn modelId="{8C8B8D43-50B3-4D36-BA1D-E98B71B177D4}" type="presOf" srcId="{231F9C7D-F20E-4F1A-859B-053584D96695}" destId="{A4907438-6D58-41E1-9273-9A9D0911BE16}" srcOrd="0" destOrd="0" presId="urn:microsoft.com/office/officeart/2008/layout/HorizontalMultiLevelHierarchy"/>
    <dgm:cxn modelId="{01672E3D-3132-41BE-8CA1-3F9001D83A0B}" type="presOf" srcId="{910FFA6F-EEED-4243-B7A5-6318115DF2A5}" destId="{6B492244-307E-4DB4-BD1A-C9DB541CA992}" srcOrd="0" destOrd="0" presId="urn:microsoft.com/office/officeart/2008/layout/HorizontalMultiLevelHierarchy"/>
    <dgm:cxn modelId="{55CBEE72-A0F5-4EAA-9F3C-C0CB40A3B77E}" type="presOf" srcId="{06D27687-2409-4C70-90A4-C8CE92068C96}" destId="{36DDD289-6D26-4D1A-BAA0-11D283296FA4}" srcOrd="0" destOrd="0" presId="urn:microsoft.com/office/officeart/2008/layout/HorizontalMultiLevelHierarchy"/>
    <dgm:cxn modelId="{C0D790E6-E611-439D-99F8-73D25F72D490}" srcId="{D94838F8-C6CD-4AB1-8A03-A4C79D26E26F}" destId="{7E50EBA4-6AFD-48AF-856C-CD387B8C38F9}" srcOrd="1" destOrd="0" parTransId="{06F402E4-E5A1-41B4-BD9D-5F560D1A551C}" sibTransId="{A9085E83-725B-4973-A7BD-E55EAFF70ED4}"/>
    <dgm:cxn modelId="{FE463204-B4A1-4E17-95AC-7DE47A10475C}" srcId="{E176EC75-826F-4BBD-8C92-DA50A4C89D66}" destId="{337D8801-42CF-4C3D-BEA9-659A9ECBC9A0}" srcOrd="2" destOrd="0" parTransId="{2022F932-BAD3-4462-9EBE-C990B5A05D40}" sibTransId="{BA4E4070-A780-4978-9EC6-F478A0427AE4}"/>
    <dgm:cxn modelId="{822A374C-2C64-427C-B449-1C2981054353}" srcId="{E176EC75-826F-4BBD-8C92-DA50A4C89D66}" destId="{975A3925-F12C-40AF-AF7F-A85C66275F76}" srcOrd="0" destOrd="0" parTransId="{06D27687-2409-4C70-90A4-C8CE92068C96}" sibTransId="{2D05390C-2D7A-4D09-AD1A-5362A8C9505B}"/>
    <dgm:cxn modelId="{9117291F-A1C1-4F84-B6A5-084338C3B3CE}" type="presOf" srcId="{D94838F8-C6CD-4AB1-8A03-A4C79D26E26F}" destId="{795AFE33-DEF9-4188-A594-703FD10E1095}" srcOrd="0" destOrd="0" presId="urn:microsoft.com/office/officeart/2008/layout/HorizontalMultiLevelHierarchy"/>
    <dgm:cxn modelId="{8A55B365-0F1D-41D6-95FA-242272A5A65C}" type="presOf" srcId="{A86F86AD-05FA-4F84-B02A-0EA0FC222CCE}" destId="{7E659208-E020-4750-A90B-2B5D81F78593}" srcOrd="0" destOrd="0" presId="urn:microsoft.com/office/officeart/2008/layout/HorizontalMultiLevelHierarchy"/>
    <dgm:cxn modelId="{7C8EBC32-94B9-4CDC-981F-3A40C87B8CD6}" srcId="{D94838F8-C6CD-4AB1-8A03-A4C79D26E26F}" destId="{231F9C7D-F20E-4F1A-859B-053584D96695}" srcOrd="2" destOrd="0" parTransId="{DC0B5469-E4CB-43DD-A32D-5F9A3DF1174B}" sibTransId="{FC7DCC12-921D-44E2-9E11-71181987F4EF}"/>
    <dgm:cxn modelId="{2DD06B50-7FB8-4726-8FA6-D7ACC46D5663}" type="presOf" srcId="{7E50EBA4-6AFD-48AF-856C-CD387B8C38F9}" destId="{F2D4865E-6086-4273-8386-3165AFBEEFB8}" srcOrd="0" destOrd="0" presId="urn:microsoft.com/office/officeart/2008/layout/HorizontalMultiLevelHierarchy"/>
    <dgm:cxn modelId="{1C6E0095-0DB6-4F3E-8442-EFB6773FB674}" type="presOf" srcId="{06F402E4-E5A1-41B4-BD9D-5F560D1A551C}" destId="{7B9156DF-D2EE-4C37-B172-550F3AD9A259}" srcOrd="1" destOrd="0" presId="urn:microsoft.com/office/officeart/2008/layout/HorizontalMultiLevelHierarchy"/>
    <dgm:cxn modelId="{1A93BEB6-9988-4ADD-9A7F-CF2E88DEDCA3}" type="presOf" srcId="{65B89A17-430C-4A2B-AAB2-5D515AFA0A3B}" destId="{EC1CBC52-E13B-44AD-9E66-E68061EB017C}" srcOrd="0" destOrd="0" presId="urn:microsoft.com/office/officeart/2008/layout/HorizontalMultiLevelHierarchy"/>
    <dgm:cxn modelId="{7D9DFD99-2B23-43F1-81A8-B7899661B1F8}" type="presOf" srcId="{910FFA6F-EEED-4243-B7A5-6318115DF2A5}" destId="{37F57DBF-ED2C-457D-98FB-12CE61F38DD1}" srcOrd="1" destOrd="0" presId="urn:microsoft.com/office/officeart/2008/layout/HorizontalMultiLevelHierarchy"/>
    <dgm:cxn modelId="{66193AAE-7A45-439B-8B27-695D361B296E}" srcId="{7E50EBA4-6AFD-48AF-856C-CD387B8C38F9}" destId="{A86F86AD-05FA-4F84-B02A-0EA0FC222CCE}" srcOrd="2" destOrd="0" parTransId="{2C2CD421-48A5-4136-A903-7DCBBAB79743}" sibTransId="{7128D349-5233-4871-A79B-562E54BB60D3}"/>
    <dgm:cxn modelId="{0C4A1D17-8357-4EB9-8DCF-5060AF58967A}" type="presOf" srcId="{06F402E4-E5A1-41B4-BD9D-5F560D1A551C}" destId="{7A69A7E3-B280-4068-B162-D02DC7D37334}" srcOrd="0" destOrd="0" presId="urn:microsoft.com/office/officeart/2008/layout/HorizontalMultiLevelHierarchy"/>
    <dgm:cxn modelId="{0B6455D8-8959-47AE-BD10-84ABE14F7F52}" srcId="{B1090B04-5308-4F88-896C-5B67E8021CC1}" destId="{E176EC75-826F-4BBD-8C92-DA50A4C89D66}" srcOrd="0" destOrd="0" parTransId="{F9D39B29-3A40-45E3-8F7F-ABF4629D44DC}" sibTransId="{16926730-5AB7-4F04-92E3-D50E43AF7B3B}"/>
    <dgm:cxn modelId="{DEA421AB-AC15-45B9-A857-D17DD7F31670}" type="presOf" srcId="{38982522-F7CE-4B37-B631-DB19342FC475}" destId="{F2D9F5D3-7AE8-4C57-944D-02BC9D206746}" srcOrd="1" destOrd="0" presId="urn:microsoft.com/office/officeart/2008/layout/HorizontalMultiLevelHierarchy"/>
    <dgm:cxn modelId="{FBD06EDE-E38B-41C1-B8DD-FCA1465322F1}" type="presOf" srcId="{2C2CD421-48A5-4136-A903-7DCBBAB79743}" destId="{445F6C59-2608-4A9F-8DFC-4BA64971EE4F}" srcOrd="1" destOrd="0" presId="urn:microsoft.com/office/officeart/2008/layout/HorizontalMultiLevelHierarchy"/>
    <dgm:cxn modelId="{1DB97843-8CA2-427C-914C-41F6F0FB642E}" type="presOf" srcId="{38982522-F7CE-4B37-B631-DB19342FC475}" destId="{E9AFDB1C-0A44-49D9-B736-A75B8BA828E4}" srcOrd="0" destOrd="0" presId="urn:microsoft.com/office/officeart/2008/layout/HorizontalMultiLevelHierarchy"/>
    <dgm:cxn modelId="{EA53DA2E-8EC7-49F0-8C5E-8DDD8B3260C6}" srcId="{7E50EBA4-6AFD-48AF-856C-CD387B8C38F9}" destId="{A54A5CCF-53F2-4772-8E26-7100D2C5F397}" srcOrd="1" destOrd="0" parTransId="{910FFA6F-EEED-4243-B7A5-6318115DF2A5}" sibTransId="{B0DE102E-D76D-4213-9597-F94EF6D018AF}"/>
    <dgm:cxn modelId="{2E7BD376-CC6C-4DA8-93FB-AD67C3DCA4F3}" type="presOf" srcId="{0B34801F-4857-449E-BA58-26B40F9562DB}" destId="{AF57696B-95E6-459E-9E31-FD9130C50E98}" srcOrd="0" destOrd="0" presId="urn:microsoft.com/office/officeart/2008/layout/HorizontalMultiLevelHierarchy"/>
    <dgm:cxn modelId="{0074C6A4-0F82-4984-BFFC-535BC53BAE16}" srcId="{D94838F8-C6CD-4AB1-8A03-A4C79D26E26F}" destId="{58695C78-B0EB-4FB9-87C4-770E16C58C9B}" srcOrd="0" destOrd="0" parTransId="{6E6DD42F-B836-4DA2-82AD-30CCCF6F970F}" sibTransId="{86B2FF3F-2DEA-492C-9BC8-5742ACF2A4A2}"/>
    <dgm:cxn modelId="{B0FFACC3-A241-4A72-B445-B4BE3E07E825}" type="presOf" srcId="{2022F932-BAD3-4462-9EBE-C990B5A05D40}" destId="{2CEFBE61-728F-45C5-8F23-8A5F96D2D2B9}" srcOrd="0" destOrd="0" presId="urn:microsoft.com/office/officeart/2008/layout/HorizontalMultiLevelHierarchy"/>
    <dgm:cxn modelId="{46F2B945-C4A2-4126-9F13-4FE21AF3E90E}" type="presOf" srcId="{06D27687-2409-4C70-90A4-C8CE92068C96}" destId="{F5002349-72B8-405B-AD6C-30F5C51CB690}" srcOrd="1" destOrd="0" presId="urn:microsoft.com/office/officeart/2008/layout/HorizontalMultiLevelHierarchy"/>
    <dgm:cxn modelId="{1D4F0025-83DE-48AF-A90A-C9135942FB02}" srcId="{E176EC75-826F-4BBD-8C92-DA50A4C89D66}" destId="{65B89A17-430C-4A2B-AAB2-5D515AFA0A3B}" srcOrd="1" destOrd="0" parTransId="{0B34801F-4857-449E-BA58-26B40F9562DB}" sibTransId="{27A65180-7510-4B33-8386-7FA6A4EA487F}"/>
    <dgm:cxn modelId="{E25AB20E-ABB2-44F4-AC0A-644C96B96B1F}" type="presOf" srcId="{DC0B5469-E4CB-43DD-A32D-5F9A3DF1174B}" destId="{74A5A70A-2F6C-4B5F-B35A-78210E825F3D}" srcOrd="1" destOrd="0" presId="urn:microsoft.com/office/officeart/2008/layout/HorizontalMultiLevelHierarchy"/>
    <dgm:cxn modelId="{2F4973BA-0712-488F-8B2F-9A709EC6D945}" type="presOf" srcId="{A54A5CCF-53F2-4772-8E26-7100D2C5F397}" destId="{D5DEEE68-EB56-4122-B17E-FD18E76B1989}" srcOrd="0" destOrd="0" presId="urn:microsoft.com/office/officeart/2008/layout/HorizontalMultiLevelHierarchy"/>
    <dgm:cxn modelId="{8E4B60E8-A36E-4CA9-B3ED-B257A031DA69}" type="presOf" srcId="{7E2EFF61-138C-4195-AF84-491C62B49A53}" destId="{87BACC45-C8C8-402F-9870-3E841E42CE4D}" srcOrd="0" destOrd="0" presId="urn:microsoft.com/office/officeart/2008/layout/HorizontalMultiLevelHierarchy"/>
    <dgm:cxn modelId="{A2C28E72-A26A-46DE-9FB4-F980C9CEAB4B}" type="presOf" srcId="{6E6DD42F-B836-4DA2-82AD-30CCCF6F970F}" destId="{F2DDB5AA-A316-432B-900F-9271C852BAC1}" srcOrd="1" destOrd="0" presId="urn:microsoft.com/office/officeart/2008/layout/HorizontalMultiLevelHierarchy"/>
    <dgm:cxn modelId="{99FB3E9D-4E2D-4ED0-9C53-BCF2CC4E5CD7}" type="presOf" srcId="{0B34801F-4857-449E-BA58-26B40F9562DB}" destId="{EA4A66C3-737D-49D9-8330-4A455BE88139}" srcOrd="1" destOrd="0" presId="urn:microsoft.com/office/officeart/2008/layout/HorizontalMultiLevelHierarchy"/>
    <dgm:cxn modelId="{9DB06713-AAC1-44D0-AC59-0D364F841024}" type="presOf" srcId="{2022F932-BAD3-4462-9EBE-C990B5A05D40}" destId="{2095344F-DE67-456F-878C-596987BA35EF}" srcOrd="1" destOrd="0" presId="urn:microsoft.com/office/officeart/2008/layout/HorizontalMultiLevelHierarchy"/>
    <dgm:cxn modelId="{A845A665-7235-4E08-948A-04707D3F2FA1}" type="presOf" srcId="{E176EC75-826F-4BBD-8C92-DA50A4C89D66}" destId="{835FBE18-519E-4472-A9D8-CC3966A63638}" srcOrd="0" destOrd="0" presId="urn:microsoft.com/office/officeart/2008/layout/HorizontalMultiLevelHierarchy"/>
    <dgm:cxn modelId="{3CB74F0E-A07F-4844-9CAB-82AD504FA5DD}" type="presOf" srcId="{B1090B04-5308-4F88-896C-5B67E8021CC1}" destId="{EF075B8D-790E-4FCD-867C-80284E8E3759}" srcOrd="0" destOrd="0" presId="urn:microsoft.com/office/officeart/2008/layout/HorizontalMultiLevelHierarchy"/>
    <dgm:cxn modelId="{D80622B3-6029-4F27-92DA-3CDDE87A0FA2}" type="presOf" srcId="{6E6DD42F-B836-4DA2-82AD-30CCCF6F970F}" destId="{98E55F07-88E3-4532-B1E3-A9AC3CDCC87E}" srcOrd="0" destOrd="0" presId="urn:microsoft.com/office/officeart/2008/layout/HorizontalMultiLevelHierarchy"/>
    <dgm:cxn modelId="{FA800D50-EF04-4A9E-833B-BCF8AAE2AE2D}" type="presOf" srcId="{58695C78-B0EB-4FB9-87C4-770E16C58C9B}" destId="{A9DE61A8-0EDF-4A07-AA34-7295207BB25C}" srcOrd="0" destOrd="0" presId="urn:microsoft.com/office/officeart/2008/layout/HorizontalMultiLevelHierarchy"/>
    <dgm:cxn modelId="{FFF0A253-DD02-4B69-9E86-EE6C2FDFFA3A}" type="presOf" srcId="{975A3925-F12C-40AF-AF7F-A85C66275F76}" destId="{A4DF7027-52BF-41D1-A2F4-9A15A025D9F3}" srcOrd="0" destOrd="0" presId="urn:microsoft.com/office/officeart/2008/layout/HorizontalMultiLevelHierarchy"/>
    <dgm:cxn modelId="{2D75FF9A-1B02-4085-A579-171F91674730}" type="presOf" srcId="{DC0B5469-E4CB-43DD-A32D-5F9A3DF1174B}" destId="{EDCE3D00-1747-43FE-844E-F7A161189CD6}" srcOrd="0" destOrd="0" presId="urn:microsoft.com/office/officeart/2008/layout/HorizontalMultiLevelHierarchy"/>
    <dgm:cxn modelId="{22553200-A8D9-49AA-ABCE-C08BAD602316}" type="presOf" srcId="{2C2CD421-48A5-4136-A903-7DCBBAB79743}" destId="{D90C42A8-88D4-46DD-8211-8926021D3730}" srcOrd="0" destOrd="0" presId="urn:microsoft.com/office/officeart/2008/layout/HorizontalMultiLevelHierarchy"/>
    <dgm:cxn modelId="{334299C4-7D6E-4DC7-A129-254C5FB33396}" type="presOf" srcId="{337D8801-42CF-4C3D-BEA9-659A9ECBC9A0}" destId="{A56E843A-16CE-439C-9CEA-D99F80987C30}" srcOrd="0" destOrd="0" presId="urn:microsoft.com/office/officeart/2008/layout/HorizontalMultiLevelHierarchy"/>
    <dgm:cxn modelId="{A2D2DFBA-CDBA-4831-B596-59DEACF25336}" type="presOf" srcId="{A1BBAF28-79CE-47FF-BE66-6DB9A87919AF}" destId="{A6664D5C-9129-4E3B-A04E-1F83C28271F0}" srcOrd="0" destOrd="0" presId="urn:microsoft.com/office/officeart/2008/layout/HorizontalMultiLevelHierarchy"/>
    <dgm:cxn modelId="{945BF68E-6258-45A7-A031-508922145856}" type="presOf" srcId="{7E2EFF61-138C-4195-AF84-491C62B49A53}" destId="{288A67A8-45E9-4883-9A61-CA4A1241590E}" srcOrd="1" destOrd="0" presId="urn:microsoft.com/office/officeart/2008/layout/HorizontalMultiLevelHierarchy"/>
    <dgm:cxn modelId="{D0B54ABA-BC0D-4CC6-9673-7E735D0BFE2F}" type="presParOf" srcId="{EF075B8D-790E-4FCD-867C-80284E8E3759}" destId="{ACA48711-772B-4242-A1DD-01CC6E87ECE7}" srcOrd="0" destOrd="0" presId="urn:microsoft.com/office/officeart/2008/layout/HorizontalMultiLevelHierarchy"/>
    <dgm:cxn modelId="{83FEC93C-2E50-40E2-B7B1-6101C43F0BBF}" type="presParOf" srcId="{ACA48711-772B-4242-A1DD-01CC6E87ECE7}" destId="{835FBE18-519E-4472-A9D8-CC3966A63638}" srcOrd="0" destOrd="0" presId="urn:microsoft.com/office/officeart/2008/layout/HorizontalMultiLevelHierarchy"/>
    <dgm:cxn modelId="{B30B86B8-0238-430F-8A77-1B46B2D3F5CD}" type="presParOf" srcId="{ACA48711-772B-4242-A1DD-01CC6E87ECE7}" destId="{B92CEFA0-61FE-4922-B78B-54AB004B896B}" srcOrd="1" destOrd="0" presId="urn:microsoft.com/office/officeart/2008/layout/HorizontalMultiLevelHierarchy"/>
    <dgm:cxn modelId="{19875166-1625-4C53-A14F-66963AE45898}" type="presParOf" srcId="{B92CEFA0-61FE-4922-B78B-54AB004B896B}" destId="{36DDD289-6D26-4D1A-BAA0-11D283296FA4}" srcOrd="0" destOrd="0" presId="urn:microsoft.com/office/officeart/2008/layout/HorizontalMultiLevelHierarchy"/>
    <dgm:cxn modelId="{883AC921-1BEB-4138-B2BA-F780F7F7143F}" type="presParOf" srcId="{36DDD289-6D26-4D1A-BAA0-11D283296FA4}" destId="{F5002349-72B8-405B-AD6C-30F5C51CB690}" srcOrd="0" destOrd="0" presId="urn:microsoft.com/office/officeart/2008/layout/HorizontalMultiLevelHierarchy"/>
    <dgm:cxn modelId="{EDC13023-C169-4AD8-BFE2-3E3990B521CC}" type="presParOf" srcId="{B92CEFA0-61FE-4922-B78B-54AB004B896B}" destId="{3F670063-5B97-400F-B70E-AD82EBBCACAB}" srcOrd="1" destOrd="0" presId="urn:microsoft.com/office/officeart/2008/layout/HorizontalMultiLevelHierarchy"/>
    <dgm:cxn modelId="{CB493EA0-1563-4F69-A011-9548E3ED7FF2}" type="presParOf" srcId="{3F670063-5B97-400F-B70E-AD82EBBCACAB}" destId="{A4DF7027-52BF-41D1-A2F4-9A15A025D9F3}" srcOrd="0" destOrd="0" presId="urn:microsoft.com/office/officeart/2008/layout/HorizontalMultiLevelHierarchy"/>
    <dgm:cxn modelId="{099BEB47-D239-4105-913F-9D95A7BF18C9}" type="presParOf" srcId="{3F670063-5B97-400F-B70E-AD82EBBCACAB}" destId="{B4A75240-0235-444E-A955-661038CFC978}" srcOrd="1" destOrd="0" presId="urn:microsoft.com/office/officeart/2008/layout/HorizontalMultiLevelHierarchy"/>
    <dgm:cxn modelId="{17D4945C-2223-44FE-A9EE-79241378EDA1}" type="presParOf" srcId="{B92CEFA0-61FE-4922-B78B-54AB004B896B}" destId="{AF57696B-95E6-459E-9E31-FD9130C50E98}" srcOrd="2" destOrd="0" presId="urn:microsoft.com/office/officeart/2008/layout/HorizontalMultiLevelHierarchy"/>
    <dgm:cxn modelId="{B52A8D89-CF77-4998-B915-B75793030286}" type="presParOf" srcId="{AF57696B-95E6-459E-9E31-FD9130C50E98}" destId="{EA4A66C3-737D-49D9-8330-4A455BE88139}" srcOrd="0" destOrd="0" presId="urn:microsoft.com/office/officeart/2008/layout/HorizontalMultiLevelHierarchy"/>
    <dgm:cxn modelId="{ABC7FB17-A97E-4B50-B86E-F673155D73CE}" type="presParOf" srcId="{B92CEFA0-61FE-4922-B78B-54AB004B896B}" destId="{0928E042-A02D-4CE4-BE03-72BF0863C982}" srcOrd="3" destOrd="0" presId="urn:microsoft.com/office/officeart/2008/layout/HorizontalMultiLevelHierarchy"/>
    <dgm:cxn modelId="{D94D3ED1-60FB-4B97-A52A-07C4EE71803E}" type="presParOf" srcId="{0928E042-A02D-4CE4-BE03-72BF0863C982}" destId="{EC1CBC52-E13B-44AD-9E66-E68061EB017C}" srcOrd="0" destOrd="0" presId="urn:microsoft.com/office/officeart/2008/layout/HorizontalMultiLevelHierarchy"/>
    <dgm:cxn modelId="{5FFEBD83-030E-42E9-9AE8-DA57EC57692A}" type="presParOf" srcId="{0928E042-A02D-4CE4-BE03-72BF0863C982}" destId="{4A17EB8A-90F0-4964-8BDE-92D52A0C72E2}" srcOrd="1" destOrd="0" presId="urn:microsoft.com/office/officeart/2008/layout/HorizontalMultiLevelHierarchy"/>
    <dgm:cxn modelId="{172F9415-B628-4400-81D3-FD99D2371AF5}" type="presParOf" srcId="{B92CEFA0-61FE-4922-B78B-54AB004B896B}" destId="{2CEFBE61-728F-45C5-8F23-8A5F96D2D2B9}" srcOrd="4" destOrd="0" presId="urn:microsoft.com/office/officeart/2008/layout/HorizontalMultiLevelHierarchy"/>
    <dgm:cxn modelId="{EEF9BD9B-FD11-4482-BC24-CC46B9CE8535}" type="presParOf" srcId="{2CEFBE61-728F-45C5-8F23-8A5F96D2D2B9}" destId="{2095344F-DE67-456F-878C-596987BA35EF}" srcOrd="0" destOrd="0" presId="urn:microsoft.com/office/officeart/2008/layout/HorizontalMultiLevelHierarchy"/>
    <dgm:cxn modelId="{A6C747AF-A9B4-4B1B-AD08-583874EEFE83}" type="presParOf" srcId="{B92CEFA0-61FE-4922-B78B-54AB004B896B}" destId="{6ED38E8D-28E1-404B-8968-2F6196E7FA1A}" srcOrd="5" destOrd="0" presId="urn:microsoft.com/office/officeart/2008/layout/HorizontalMultiLevelHierarchy"/>
    <dgm:cxn modelId="{EF43EBBC-AE36-4BDC-A1E2-97CD253AAC7A}" type="presParOf" srcId="{6ED38E8D-28E1-404B-8968-2F6196E7FA1A}" destId="{A56E843A-16CE-439C-9CEA-D99F80987C30}" srcOrd="0" destOrd="0" presId="urn:microsoft.com/office/officeart/2008/layout/HorizontalMultiLevelHierarchy"/>
    <dgm:cxn modelId="{683441B5-31DE-40E8-ACEE-3627A4F5364C}" type="presParOf" srcId="{6ED38E8D-28E1-404B-8968-2F6196E7FA1A}" destId="{0D23FA2E-D4E5-454A-AF40-00213CA4F184}" srcOrd="1" destOrd="0" presId="urn:microsoft.com/office/officeart/2008/layout/HorizontalMultiLevelHierarchy"/>
    <dgm:cxn modelId="{C6319FE2-5A45-4883-A50E-FF3B985A761F}" type="presParOf" srcId="{B92CEFA0-61FE-4922-B78B-54AB004B896B}" destId="{87BACC45-C8C8-402F-9870-3E841E42CE4D}" srcOrd="6" destOrd="0" presId="urn:microsoft.com/office/officeart/2008/layout/HorizontalMultiLevelHierarchy"/>
    <dgm:cxn modelId="{E79AF226-F58C-41A3-9A69-5D3499B31C79}" type="presParOf" srcId="{87BACC45-C8C8-402F-9870-3E841E42CE4D}" destId="{288A67A8-45E9-4883-9A61-CA4A1241590E}" srcOrd="0" destOrd="0" presId="urn:microsoft.com/office/officeart/2008/layout/HorizontalMultiLevelHierarchy"/>
    <dgm:cxn modelId="{425C9455-FE1F-473A-89F2-974C1462CCDF}" type="presParOf" srcId="{B92CEFA0-61FE-4922-B78B-54AB004B896B}" destId="{FF9416C3-228B-4487-B4CF-B1BC9E63010E}" srcOrd="7" destOrd="0" presId="urn:microsoft.com/office/officeart/2008/layout/HorizontalMultiLevelHierarchy"/>
    <dgm:cxn modelId="{207A3990-0CBE-40D5-87C7-D3776CB450AC}" type="presParOf" srcId="{FF9416C3-228B-4487-B4CF-B1BC9E63010E}" destId="{795AFE33-DEF9-4188-A594-703FD10E1095}" srcOrd="0" destOrd="0" presId="urn:microsoft.com/office/officeart/2008/layout/HorizontalMultiLevelHierarchy"/>
    <dgm:cxn modelId="{78475F8A-1E87-4A31-88E8-D274BE4E155C}" type="presParOf" srcId="{FF9416C3-228B-4487-B4CF-B1BC9E63010E}" destId="{DD504224-34CC-4B76-89AB-0DAB26BC61AB}" srcOrd="1" destOrd="0" presId="urn:microsoft.com/office/officeart/2008/layout/HorizontalMultiLevelHierarchy"/>
    <dgm:cxn modelId="{3D3A2ED8-D3D7-4C1D-B902-90E3686D8585}" type="presParOf" srcId="{DD504224-34CC-4B76-89AB-0DAB26BC61AB}" destId="{98E55F07-88E3-4532-B1E3-A9AC3CDCC87E}" srcOrd="0" destOrd="0" presId="urn:microsoft.com/office/officeart/2008/layout/HorizontalMultiLevelHierarchy"/>
    <dgm:cxn modelId="{F8BB6D06-FF14-4ECF-9C03-D30444DF726E}" type="presParOf" srcId="{98E55F07-88E3-4532-B1E3-A9AC3CDCC87E}" destId="{F2DDB5AA-A316-432B-900F-9271C852BAC1}" srcOrd="0" destOrd="0" presId="urn:microsoft.com/office/officeart/2008/layout/HorizontalMultiLevelHierarchy"/>
    <dgm:cxn modelId="{A22D43D0-397F-4C6F-A01B-ED323729800F}" type="presParOf" srcId="{DD504224-34CC-4B76-89AB-0DAB26BC61AB}" destId="{3ACD723B-7F45-403E-8DE6-03C0D0829634}" srcOrd="1" destOrd="0" presId="urn:microsoft.com/office/officeart/2008/layout/HorizontalMultiLevelHierarchy"/>
    <dgm:cxn modelId="{E320CDF1-0AD4-42ED-9673-FE6E13F585BF}" type="presParOf" srcId="{3ACD723B-7F45-403E-8DE6-03C0D0829634}" destId="{A9DE61A8-0EDF-4A07-AA34-7295207BB25C}" srcOrd="0" destOrd="0" presId="urn:microsoft.com/office/officeart/2008/layout/HorizontalMultiLevelHierarchy"/>
    <dgm:cxn modelId="{EE2195F0-7548-4AAF-8AC4-1E8A814D9F4F}" type="presParOf" srcId="{3ACD723B-7F45-403E-8DE6-03C0D0829634}" destId="{2E28D2FA-34D3-4BF6-83BD-208E462C18C3}" srcOrd="1" destOrd="0" presId="urn:microsoft.com/office/officeart/2008/layout/HorizontalMultiLevelHierarchy"/>
    <dgm:cxn modelId="{380A06C7-62AA-4029-9AED-DB0B3E882823}" type="presParOf" srcId="{DD504224-34CC-4B76-89AB-0DAB26BC61AB}" destId="{7A69A7E3-B280-4068-B162-D02DC7D37334}" srcOrd="2" destOrd="0" presId="urn:microsoft.com/office/officeart/2008/layout/HorizontalMultiLevelHierarchy"/>
    <dgm:cxn modelId="{59599E1E-A2C8-4C61-9E95-5D3629546B27}" type="presParOf" srcId="{7A69A7E3-B280-4068-B162-D02DC7D37334}" destId="{7B9156DF-D2EE-4C37-B172-550F3AD9A259}" srcOrd="0" destOrd="0" presId="urn:microsoft.com/office/officeart/2008/layout/HorizontalMultiLevelHierarchy"/>
    <dgm:cxn modelId="{18EF9F4F-7E93-4C85-89A7-38BD2B943523}" type="presParOf" srcId="{DD504224-34CC-4B76-89AB-0DAB26BC61AB}" destId="{252FBB44-A8AB-42FD-99A6-E416FE2686F8}" srcOrd="3" destOrd="0" presId="urn:microsoft.com/office/officeart/2008/layout/HorizontalMultiLevelHierarchy"/>
    <dgm:cxn modelId="{81F0D171-D538-444C-B7D8-CCE4CA392417}" type="presParOf" srcId="{252FBB44-A8AB-42FD-99A6-E416FE2686F8}" destId="{F2D4865E-6086-4273-8386-3165AFBEEFB8}" srcOrd="0" destOrd="0" presId="urn:microsoft.com/office/officeart/2008/layout/HorizontalMultiLevelHierarchy"/>
    <dgm:cxn modelId="{AE36C46C-7005-4410-A4A3-4E147D89EF6B}" type="presParOf" srcId="{252FBB44-A8AB-42FD-99A6-E416FE2686F8}" destId="{C63175FE-81A0-473B-8059-8A9D265DA554}" srcOrd="1" destOrd="0" presId="urn:microsoft.com/office/officeart/2008/layout/HorizontalMultiLevelHierarchy"/>
    <dgm:cxn modelId="{84CB3087-76A9-45D2-80B1-0540052DAD26}" type="presParOf" srcId="{C63175FE-81A0-473B-8059-8A9D265DA554}" destId="{E9AFDB1C-0A44-49D9-B736-A75B8BA828E4}" srcOrd="0" destOrd="0" presId="urn:microsoft.com/office/officeart/2008/layout/HorizontalMultiLevelHierarchy"/>
    <dgm:cxn modelId="{681FB1AE-4B82-41C1-8268-FC3D8A9F2800}" type="presParOf" srcId="{E9AFDB1C-0A44-49D9-B736-A75B8BA828E4}" destId="{F2D9F5D3-7AE8-4C57-944D-02BC9D206746}" srcOrd="0" destOrd="0" presId="urn:microsoft.com/office/officeart/2008/layout/HorizontalMultiLevelHierarchy"/>
    <dgm:cxn modelId="{BBD48A2F-ED59-4CAA-975D-E9EE4E7E6D47}" type="presParOf" srcId="{C63175FE-81A0-473B-8059-8A9D265DA554}" destId="{A442AEDB-2CEA-4201-A1D3-D9E4EDE31DB0}" srcOrd="1" destOrd="0" presId="urn:microsoft.com/office/officeart/2008/layout/HorizontalMultiLevelHierarchy"/>
    <dgm:cxn modelId="{D0366DB1-2948-4788-8944-5F5DC56D0690}" type="presParOf" srcId="{A442AEDB-2CEA-4201-A1D3-D9E4EDE31DB0}" destId="{A6664D5C-9129-4E3B-A04E-1F83C28271F0}" srcOrd="0" destOrd="0" presId="urn:microsoft.com/office/officeart/2008/layout/HorizontalMultiLevelHierarchy"/>
    <dgm:cxn modelId="{B8F48550-A68A-422D-9ECD-2FBA44381589}" type="presParOf" srcId="{A442AEDB-2CEA-4201-A1D3-D9E4EDE31DB0}" destId="{ED3A97B3-B8AD-41E6-8FDD-6D8936F564B0}" srcOrd="1" destOrd="0" presId="urn:microsoft.com/office/officeart/2008/layout/HorizontalMultiLevelHierarchy"/>
    <dgm:cxn modelId="{3DA2F514-41A9-4C5A-8558-1E1939D79F82}" type="presParOf" srcId="{C63175FE-81A0-473B-8059-8A9D265DA554}" destId="{6B492244-307E-4DB4-BD1A-C9DB541CA992}" srcOrd="2" destOrd="0" presId="urn:microsoft.com/office/officeart/2008/layout/HorizontalMultiLevelHierarchy"/>
    <dgm:cxn modelId="{F4998446-62B8-485E-A939-EC414182223D}" type="presParOf" srcId="{6B492244-307E-4DB4-BD1A-C9DB541CA992}" destId="{37F57DBF-ED2C-457D-98FB-12CE61F38DD1}" srcOrd="0" destOrd="0" presId="urn:microsoft.com/office/officeart/2008/layout/HorizontalMultiLevelHierarchy"/>
    <dgm:cxn modelId="{9CEEBBFF-46BB-4953-BEF0-7E1443DEE625}" type="presParOf" srcId="{C63175FE-81A0-473B-8059-8A9D265DA554}" destId="{117A5A23-E984-400C-A079-7EB11B63015A}" srcOrd="3" destOrd="0" presId="urn:microsoft.com/office/officeart/2008/layout/HorizontalMultiLevelHierarchy"/>
    <dgm:cxn modelId="{C9147B10-382B-4AFB-989F-0F25F6A2C925}" type="presParOf" srcId="{117A5A23-E984-400C-A079-7EB11B63015A}" destId="{D5DEEE68-EB56-4122-B17E-FD18E76B1989}" srcOrd="0" destOrd="0" presId="urn:microsoft.com/office/officeart/2008/layout/HorizontalMultiLevelHierarchy"/>
    <dgm:cxn modelId="{96EE6588-A002-4A99-9E8B-CB54C2BF5237}" type="presParOf" srcId="{117A5A23-E984-400C-A079-7EB11B63015A}" destId="{C6E70F43-A3C3-4195-AF24-E77C5030F8A9}" srcOrd="1" destOrd="0" presId="urn:microsoft.com/office/officeart/2008/layout/HorizontalMultiLevelHierarchy"/>
    <dgm:cxn modelId="{5049EEC7-CB0C-4BEA-B303-720517D06E49}" type="presParOf" srcId="{C63175FE-81A0-473B-8059-8A9D265DA554}" destId="{D90C42A8-88D4-46DD-8211-8926021D3730}" srcOrd="4" destOrd="0" presId="urn:microsoft.com/office/officeart/2008/layout/HorizontalMultiLevelHierarchy"/>
    <dgm:cxn modelId="{7C1B439D-D0B3-4ADE-92C8-8DD5D121E505}" type="presParOf" srcId="{D90C42A8-88D4-46DD-8211-8926021D3730}" destId="{445F6C59-2608-4A9F-8DFC-4BA64971EE4F}" srcOrd="0" destOrd="0" presId="urn:microsoft.com/office/officeart/2008/layout/HorizontalMultiLevelHierarchy"/>
    <dgm:cxn modelId="{D09F11BF-6F75-4A92-984C-BA38DF4E0F3B}" type="presParOf" srcId="{C63175FE-81A0-473B-8059-8A9D265DA554}" destId="{4E847A15-6099-447C-B7A8-ACAD366880E7}" srcOrd="5" destOrd="0" presId="urn:microsoft.com/office/officeart/2008/layout/HorizontalMultiLevelHierarchy"/>
    <dgm:cxn modelId="{3DCF83E0-27DF-4A7E-8505-56D723ACE40B}" type="presParOf" srcId="{4E847A15-6099-447C-B7A8-ACAD366880E7}" destId="{7E659208-E020-4750-A90B-2B5D81F78593}" srcOrd="0" destOrd="0" presId="urn:microsoft.com/office/officeart/2008/layout/HorizontalMultiLevelHierarchy"/>
    <dgm:cxn modelId="{5EABDAEC-B170-4120-B1DD-D2E299BF5A96}" type="presParOf" srcId="{4E847A15-6099-447C-B7A8-ACAD366880E7}" destId="{309AFEA4-A3D3-4368-945D-19D37125AB28}" srcOrd="1" destOrd="0" presId="urn:microsoft.com/office/officeart/2008/layout/HorizontalMultiLevelHierarchy"/>
    <dgm:cxn modelId="{9CE5384B-82A1-4528-958F-E7A405A113CE}" type="presParOf" srcId="{DD504224-34CC-4B76-89AB-0DAB26BC61AB}" destId="{EDCE3D00-1747-43FE-844E-F7A161189CD6}" srcOrd="4" destOrd="0" presId="urn:microsoft.com/office/officeart/2008/layout/HorizontalMultiLevelHierarchy"/>
    <dgm:cxn modelId="{94B0B685-2245-46C5-B897-05920A9BD13A}" type="presParOf" srcId="{EDCE3D00-1747-43FE-844E-F7A161189CD6}" destId="{74A5A70A-2F6C-4B5F-B35A-78210E825F3D}" srcOrd="0" destOrd="0" presId="urn:microsoft.com/office/officeart/2008/layout/HorizontalMultiLevelHierarchy"/>
    <dgm:cxn modelId="{B98D9179-220A-43E3-ACBB-FA6A831D8218}" type="presParOf" srcId="{DD504224-34CC-4B76-89AB-0DAB26BC61AB}" destId="{75D84443-F25E-49CC-B8C1-1E161D65E800}" srcOrd="5" destOrd="0" presId="urn:microsoft.com/office/officeart/2008/layout/HorizontalMultiLevelHierarchy"/>
    <dgm:cxn modelId="{41D1F826-BA7B-4604-AEEA-36B3EAEB0A42}" type="presParOf" srcId="{75D84443-F25E-49CC-B8C1-1E161D65E800}" destId="{A4907438-6D58-41E1-9273-9A9D0911BE16}" srcOrd="0" destOrd="0" presId="urn:microsoft.com/office/officeart/2008/layout/HorizontalMultiLevelHierarchy"/>
    <dgm:cxn modelId="{2AD83958-E339-4FCC-B25A-0B3C8517BEA0}" type="presParOf" srcId="{75D84443-F25E-49CC-B8C1-1E161D65E800}" destId="{6B2B707A-D8BD-49ED-A34D-81DAF6A574B8}"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222641-E585-427A-88A7-35C7C0BFA91B}"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ru-RU"/>
        </a:p>
      </dgm:t>
    </dgm:pt>
    <dgm:pt modelId="{8ACEBC6F-7FD7-4050-B76E-C499D6B7CE53}">
      <dgm:prSet phldrT="[Текст]"/>
      <dgm:spPr>
        <a:solidFill>
          <a:schemeClr val="accent1">
            <a:lumMod val="75000"/>
          </a:schemeClr>
        </a:solidFill>
      </dgm:spPr>
      <dgm:t>
        <a:bodyPr/>
        <a:lstStyle/>
        <a:p>
          <a:r>
            <a:rPr lang="ru-RU" dirty="0" smtClean="0"/>
            <a:t>Опыт научной деятельности</a:t>
          </a:r>
          <a:endParaRPr lang="ru-RU" dirty="0"/>
        </a:p>
      </dgm:t>
    </dgm:pt>
    <dgm:pt modelId="{E410042D-945D-4F04-A1A0-63D895CEE91F}" type="parTrans" cxnId="{CB366865-737F-4C0A-8D09-FB4A50D6F1D2}">
      <dgm:prSet/>
      <dgm:spPr/>
      <dgm:t>
        <a:bodyPr/>
        <a:lstStyle/>
        <a:p>
          <a:endParaRPr lang="ru-RU"/>
        </a:p>
      </dgm:t>
    </dgm:pt>
    <dgm:pt modelId="{C381D692-273B-4FA5-B06D-A6F314FA7B6A}" type="sibTrans" cxnId="{CB366865-737F-4C0A-8D09-FB4A50D6F1D2}">
      <dgm:prSet/>
      <dgm:spPr/>
      <dgm:t>
        <a:bodyPr/>
        <a:lstStyle/>
        <a:p>
          <a:endParaRPr lang="ru-RU"/>
        </a:p>
      </dgm:t>
    </dgm:pt>
    <dgm:pt modelId="{53B38F21-8981-42D4-AB12-A22102A17A0F}">
      <dgm:prSet phldrT="[Текст]" phldr="1"/>
      <dgm:spPr/>
      <dgm:t>
        <a:bodyPr/>
        <a:lstStyle/>
        <a:p>
          <a:endParaRPr lang="ru-RU"/>
        </a:p>
      </dgm:t>
    </dgm:pt>
    <dgm:pt modelId="{C2E0C506-1A48-43A4-9BD7-8854EF58EF95}" type="parTrans" cxnId="{631BE1EB-5759-471D-B60C-BE292AD15D87}">
      <dgm:prSet/>
      <dgm:spPr/>
      <dgm:t>
        <a:bodyPr/>
        <a:lstStyle/>
        <a:p>
          <a:endParaRPr lang="ru-RU"/>
        </a:p>
      </dgm:t>
    </dgm:pt>
    <dgm:pt modelId="{F49EDFB0-3CC8-4E93-8433-EF5FCEF76ADD}" type="sibTrans" cxnId="{631BE1EB-5759-471D-B60C-BE292AD15D87}">
      <dgm:prSet/>
      <dgm:spPr/>
      <dgm:t>
        <a:bodyPr/>
        <a:lstStyle/>
        <a:p>
          <a:endParaRPr lang="ru-RU"/>
        </a:p>
      </dgm:t>
    </dgm:pt>
    <dgm:pt modelId="{3E1C186C-291C-4EA6-80A2-A5182B9E0BA6}">
      <dgm:prSet phldrT="[Текст]"/>
      <dgm:spPr>
        <a:solidFill>
          <a:schemeClr val="bg2">
            <a:lumMod val="50000"/>
          </a:schemeClr>
        </a:solidFill>
      </dgm:spPr>
      <dgm:t>
        <a:bodyPr/>
        <a:lstStyle/>
        <a:p>
          <a:r>
            <a:rPr lang="ru-RU" dirty="0" smtClean="0"/>
            <a:t>Научная проблема</a:t>
          </a:r>
          <a:endParaRPr lang="ru-RU" dirty="0"/>
        </a:p>
      </dgm:t>
    </dgm:pt>
    <dgm:pt modelId="{DAD29FCC-4C13-4E78-B99B-B0FAC455C7C3}" type="parTrans" cxnId="{26D47437-BD46-4DAD-8590-63C461BAB930}">
      <dgm:prSet/>
      <dgm:spPr/>
      <dgm:t>
        <a:bodyPr/>
        <a:lstStyle/>
        <a:p>
          <a:endParaRPr lang="ru-RU"/>
        </a:p>
      </dgm:t>
    </dgm:pt>
    <dgm:pt modelId="{CE66AB50-A37C-459A-8EFE-48A09C55AD21}" type="sibTrans" cxnId="{26D47437-BD46-4DAD-8590-63C461BAB930}">
      <dgm:prSet/>
      <dgm:spPr/>
      <dgm:t>
        <a:bodyPr/>
        <a:lstStyle/>
        <a:p>
          <a:endParaRPr lang="ru-RU"/>
        </a:p>
      </dgm:t>
    </dgm:pt>
    <dgm:pt modelId="{FB644D7B-36E5-475D-A4A7-8A486C2BB7B8}">
      <dgm:prSet phldrT="[Текст]" phldr="1"/>
      <dgm:spPr/>
      <dgm:t>
        <a:bodyPr/>
        <a:lstStyle/>
        <a:p>
          <a:endParaRPr lang="ru-RU"/>
        </a:p>
      </dgm:t>
    </dgm:pt>
    <dgm:pt modelId="{768EA37A-C371-4144-9742-A8488A1062BB}" type="parTrans" cxnId="{BA3AE3CC-E168-4A89-9315-1230225C17BC}">
      <dgm:prSet/>
      <dgm:spPr/>
      <dgm:t>
        <a:bodyPr/>
        <a:lstStyle/>
        <a:p>
          <a:endParaRPr lang="ru-RU"/>
        </a:p>
      </dgm:t>
    </dgm:pt>
    <dgm:pt modelId="{18E3E799-ADEB-4BD1-9891-60BA720A88CF}" type="sibTrans" cxnId="{BA3AE3CC-E168-4A89-9315-1230225C17BC}">
      <dgm:prSet/>
      <dgm:spPr/>
      <dgm:t>
        <a:bodyPr/>
        <a:lstStyle/>
        <a:p>
          <a:endParaRPr lang="ru-RU"/>
        </a:p>
      </dgm:t>
    </dgm:pt>
    <dgm:pt modelId="{2BF33D0E-0A33-41D6-8A0C-743D3C2F5567}">
      <dgm:prSet phldrT="[Текст]"/>
      <dgm:spPr>
        <a:solidFill>
          <a:schemeClr val="accent1">
            <a:lumMod val="50000"/>
          </a:schemeClr>
        </a:solidFill>
      </dgm:spPr>
      <dgm:t>
        <a:bodyPr/>
        <a:lstStyle/>
        <a:p>
          <a:r>
            <a:rPr lang="ru-RU" dirty="0" smtClean="0"/>
            <a:t>Научное сообщество</a:t>
          </a:r>
          <a:endParaRPr lang="ru-RU" dirty="0"/>
        </a:p>
      </dgm:t>
    </dgm:pt>
    <dgm:pt modelId="{07EBDEC4-079B-491C-A340-F3C29F3805BD}" type="parTrans" cxnId="{C9EBEA54-8862-456F-BB4B-9164361B17B1}">
      <dgm:prSet/>
      <dgm:spPr/>
      <dgm:t>
        <a:bodyPr/>
        <a:lstStyle/>
        <a:p>
          <a:endParaRPr lang="ru-RU"/>
        </a:p>
      </dgm:t>
    </dgm:pt>
    <dgm:pt modelId="{EFFFAD44-E516-4B27-9D9D-26A722623600}" type="sibTrans" cxnId="{C9EBEA54-8862-456F-BB4B-9164361B17B1}">
      <dgm:prSet/>
      <dgm:spPr/>
      <dgm:t>
        <a:bodyPr/>
        <a:lstStyle/>
        <a:p>
          <a:endParaRPr lang="ru-RU"/>
        </a:p>
      </dgm:t>
    </dgm:pt>
    <dgm:pt modelId="{BDB6FF74-48A8-45BF-B77C-A45A2DEF44D0}">
      <dgm:prSet phldrT="[Текст]" phldr="1"/>
      <dgm:spPr/>
      <dgm:t>
        <a:bodyPr/>
        <a:lstStyle/>
        <a:p>
          <a:endParaRPr lang="ru-RU"/>
        </a:p>
      </dgm:t>
    </dgm:pt>
    <dgm:pt modelId="{6F46EFAA-7432-4D4C-92C8-AF34F0A8562B}" type="parTrans" cxnId="{8649DCFD-A09A-4941-9E0A-BDB9D98CF477}">
      <dgm:prSet/>
      <dgm:spPr/>
      <dgm:t>
        <a:bodyPr/>
        <a:lstStyle/>
        <a:p>
          <a:endParaRPr lang="ru-RU"/>
        </a:p>
      </dgm:t>
    </dgm:pt>
    <dgm:pt modelId="{4233227F-A0F2-4CC8-9604-6F96A54C401B}" type="sibTrans" cxnId="{8649DCFD-A09A-4941-9E0A-BDB9D98CF477}">
      <dgm:prSet/>
      <dgm:spPr/>
      <dgm:t>
        <a:bodyPr/>
        <a:lstStyle/>
        <a:p>
          <a:endParaRPr lang="ru-RU"/>
        </a:p>
      </dgm:t>
    </dgm:pt>
    <dgm:pt modelId="{E8AF89F4-4803-4498-B423-22F14AB79B75}" type="pres">
      <dgm:prSet presAssocID="{F0222641-E585-427A-88A7-35C7C0BFA91B}" presName="Name0" presStyleCnt="0">
        <dgm:presLayoutVars>
          <dgm:chMax/>
          <dgm:chPref/>
          <dgm:dir/>
          <dgm:animLvl val="lvl"/>
        </dgm:presLayoutVars>
      </dgm:prSet>
      <dgm:spPr/>
      <dgm:t>
        <a:bodyPr/>
        <a:lstStyle/>
        <a:p>
          <a:endParaRPr lang="ru-RU"/>
        </a:p>
      </dgm:t>
    </dgm:pt>
    <dgm:pt modelId="{5323CA90-BC68-46A7-8C60-903CDF7F7730}" type="pres">
      <dgm:prSet presAssocID="{8ACEBC6F-7FD7-4050-B76E-C499D6B7CE53}" presName="composite" presStyleCnt="0"/>
      <dgm:spPr/>
    </dgm:pt>
    <dgm:pt modelId="{ECC2E9E9-B512-4277-95B6-E1F5CCD9359F}" type="pres">
      <dgm:prSet presAssocID="{8ACEBC6F-7FD7-4050-B76E-C499D6B7CE53}" presName="Parent1" presStyleLbl="node1" presStyleIdx="0" presStyleCnt="6">
        <dgm:presLayoutVars>
          <dgm:chMax val="1"/>
          <dgm:chPref val="1"/>
          <dgm:bulletEnabled val="1"/>
        </dgm:presLayoutVars>
      </dgm:prSet>
      <dgm:spPr/>
      <dgm:t>
        <a:bodyPr/>
        <a:lstStyle/>
        <a:p>
          <a:endParaRPr lang="ru-RU"/>
        </a:p>
      </dgm:t>
    </dgm:pt>
    <dgm:pt modelId="{6182364A-7175-4D86-A404-27A9434CA7AB}" type="pres">
      <dgm:prSet presAssocID="{8ACEBC6F-7FD7-4050-B76E-C499D6B7CE53}" presName="Childtext1" presStyleLbl="revTx" presStyleIdx="0" presStyleCnt="3">
        <dgm:presLayoutVars>
          <dgm:chMax val="0"/>
          <dgm:chPref val="0"/>
          <dgm:bulletEnabled val="1"/>
        </dgm:presLayoutVars>
      </dgm:prSet>
      <dgm:spPr/>
      <dgm:t>
        <a:bodyPr/>
        <a:lstStyle/>
        <a:p>
          <a:endParaRPr lang="ru-RU"/>
        </a:p>
      </dgm:t>
    </dgm:pt>
    <dgm:pt modelId="{0CAF96FC-F500-451B-8023-986930CEFBA9}" type="pres">
      <dgm:prSet presAssocID="{8ACEBC6F-7FD7-4050-B76E-C499D6B7CE53}" presName="BalanceSpacing" presStyleCnt="0"/>
      <dgm:spPr/>
    </dgm:pt>
    <dgm:pt modelId="{9F147B3E-9CD1-4B51-8911-89E81EB9669C}" type="pres">
      <dgm:prSet presAssocID="{8ACEBC6F-7FD7-4050-B76E-C499D6B7CE53}" presName="BalanceSpacing1" presStyleCnt="0"/>
      <dgm:spPr/>
    </dgm:pt>
    <dgm:pt modelId="{81477D9C-BBBF-4C2F-BB98-07EA3C924445}" type="pres">
      <dgm:prSet presAssocID="{C381D692-273B-4FA5-B06D-A6F314FA7B6A}" presName="Accent1Text" presStyleLbl="node1" presStyleIdx="1" presStyleCnt="6"/>
      <dgm:spPr/>
      <dgm:t>
        <a:bodyPr/>
        <a:lstStyle/>
        <a:p>
          <a:endParaRPr lang="ru-RU"/>
        </a:p>
      </dgm:t>
    </dgm:pt>
    <dgm:pt modelId="{30864719-F81C-4DDF-9C17-815A39B2A0CB}" type="pres">
      <dgm:prSet presAssocID="{C381D692-273B-4FA5-B06D-A6F314FA7B6A}" presName="spaceBetweenRectangles" presStyleCnt="0"/>
      <dgm:spPr/>
    </dgm:pt>
    <dgm:pt modelId="{F7844533-0EAF-4D99-A4AF-282751B8AB85}" type="pres">
      <dgm:prSet presAssocID="{3E1C186C-291C-4EA6-80A2-A5182B9E0BA6}" presName="composite" presStyleCnt="0"/>
      <dgm:spPr/>
    </dgm:pt>
    <dgm:pt modelId="{FA82FDAA-809E-4892-A736-104E6E56C77A}" type="pres">
      <dgm:prSet presAssocID="{3E1C186C-291C-4EA6-80A2-A5182B9E0BA6}" presName="Parent1" presStyleLbl="node1" presStyleIdx="2" presStyleCnt="6">
        <dgm:presLayoutVars>
          <dgm:chMax val="1"/>
          <dgm:chPref val="1"/>
          <dgm:bulletEnabled val="1"/>
        </dgm:presLayoutVars>
      </dgm:prSet>
      <dgm:spPr/>
      <dgm:t>
        <a:bodyPr/>
        <a:lstStyle/>
        <a:p>
          <a:endParaRPr lang="ru-RU"/>
        </a:p>
      </dgm:t>
    </dgm:pt>
    <dgm:pt modelId="{DDF576C6-1E84-46BF-A16D-76F4829CC1C8}" type="pres">
      <dgm:prSet presAssocID="{3E1C186C-291C-4EA6-80A2-A5182B9E0BA6}" presName="Childtext1" presStyleLbl="revTx" presStyleIdx="1" presStyleCnt="3">
        <dgm:presLayoutVars>
          <dgm:chMax val="0"/>
          <dgm:chPref val="0"/>
          <dgm:bulletEnabled val="1"/>
        </dgm:presLayoutVars>
      </dgm:prSet>
      <dgm:spPr/>
      <dgm:t>
        <a:bodyPr/>
        <a:lstStyle/>
        <a:p>
          <a:endParaRPr lang="ru-RU"/>
        </a:p>
      </dgm:t>
    </dgm:pt>
    <dgm:pt modelId="{5147C5AF-ABBF-472E-B4A4-6E6DB616AB9E}" type="pres">
      <dgm:prSet presAssocID="{3E1C186C-291C-4EA6-80A2-A5182B9E0BA6}" presName="BalanceSpacing" presStyleCnt="0"/>
      <dgm:spPr/>
    </dgm:pt>
    <dgm:pt modelId="{CC390830-60F8-4AAC-88D0-C71246FA0E0B}" type="pres">
      <dgm:prSet presAssocID="{3E1C186C-291C-4EA6-80A2-A5182B9E0BA6}" presName="BalanceSpacing1" presStyleCnt="0"/>
      <dgm:spPr/>
    </dgm:pt>
    <dgm:pt modelId="{007C479F-FC72-4198-A052-A7594F7BA704}" type="pres">
      <dgm:prSet presAssocID="{CE66AB50-A37C-459A-8EFE-48A09C55AD21}" presName="Accent1Text" presStyleLbl="node1" presStyleIdx="3" presStyleCnt="6"/>
      <dgm:spPr/>
      <dgm:t>
        <a:bodyPr/>
        <a:lstStyle/>
        <a:p>
          <a:endParaRPr lang="ru-RU"/>
        </a:p>
      </dgm:t>
    </dgm:pt>
    <dgm:pt modelId="{97F4973F-93B7-4E5B-A965-D24335317075}" type="pres">
      <dgm:prSet presAssocID="{CE66AB50-A37C-459A-8EFE-48A09C55AD21}" presName="spaceBetweenRectangles" presStyleCnt="0"/>
      <dgm:spPr/>
    </dgm:pt>
    <dgm:pt modelId="{9E8049EB-DC72-46E7-A9AD-DA5241BA2258}" type="pres">
      <dgm:prSet presAssocID="{2BF33D0E-0A33-41D6-8A0C-743D3C2F5567}" presName="composite" presStyleCnt="0"/>
      <dgm:spPr/>
    </dgm:pt>
    <dgm:pt modelId="{E4CEBE85-9B8D-4028-965D-998A03F7790B}" type="pres">
      <dgm:prSet presAssocID="{2BF33D0E-0A33-41D6-8A0C-743D3C2F5567}" presName="Parent1" presStyleLbl="node1" presStyleIdx="4" presStyleCnt="6">
        <dgm:presLayoutVars>
          <dgm:chMax val="1"/>
          <dgm:chPref val="1"/>
          <dgm:bulletEnabled val="1"/>
        </dgm:presLayoutVars>
      </dgm:prSet>
      <dgm:spPr/>
      <dgm:t>
        <a:bodyPr/>
        <a:lstStyle/>
        <a:p>
          <a:endParaRPr lang="ru-RU"/>
        </a:p>
      </dgm:t>
    </dgm:pt>
    <dgm:pt modelId="{A3FFA66D-99E5-480B-B57D-DB65654D317B}" type="pres">
      <dgm:prSet presAssocID="{2BF33D0E-0A33-41D6-8A0C-743D3C2F5567}" presName="Childtext1" presStyleLbl="revTx" presStyleIdx="2" presStyleCnt="3">
        <dgm:presLayoutVars>
          <dgm:chMax val="0"/>
          <dgm:chPref val="0"/>
          <dgm:bulletEnabled val="1"/>
        </dgm:presLayoutVars>
      </dgm:prSet>
      <dgm:spPr/>
      <dgm:t>
        <a:bodyPr/>
        <a:lstStyle/>
        <a:p>
          <a:endParaRPr lang="ru-RU"/>
        </a:p>
      </dgm:t>
    </dgm:pt>
    <dgm:pt modelId="{2305BFC5-6DB4-422C-8B4E-3E11D794681C}" type="pres">
      <dgm:prSet presAssocID="{2BF33D0E-0A33-41D6-8A0C-743D3C2F5567}" presName="BalanceSpacing" presStyleCnt="0"/>
      <dgm:spPr/>
    </dgm:pt>
    <dgm:pt modelId="{842313E0-7B76-450C-B8BF-031C9286AF8A}" type="pres">
      <dgm:prSet presAssocID="{2BF33D0E-0A33-41D6-8A0C-743D3C2F5567}" presName="BalanceSpacing1" presStyleCnt="0"/>
      <dgm:spPr/>
    </dgm:pt>
    <dgm:pt modelId="{E95B3253-4076-487D-BE8E-888CF9F7264C}" type="pres">
      <dgm:prSet presAssocID="{EFFFAD44-E516-4B27-9D9D-26A722623600}" presName="Accent1Text" presStyleLbl="node1" presStyleIdx="5" presStyleCnt="6"/>
      <dgm:spPr/>
      <dgm:t>
        <a:bodyPr/>
        <a:lstStyle/>
        <a:p>
          <a:endParaRPr lang="ru-RU"/>
        </a:p>
      </dgm:t>
    </dgm:pt>
  </dgm:ptLst>
  <dgm:cxnLst>
    <dgm:cxn modelId="{CB366865-737F-4C0A-8D09-FB4A50D6F1D2}" srcId="{F0222641-E585-427A-88A7-35C7C0BFA91B}" destId="{8ACEBC6F-7FD7-4050-B76E-C499D6B7CE53}" srcOrd="0" destOrd="0" parTransId="{E410042D-945D-4F04-A1A0-63D895CEE91F}" sibTransId="{C381D692-273B-4FA5-B06D-A6F314FA7B6A}"/>
    <dgm:cxn modelId="{6CE82961-4C04-4C01-89F1-AFC1DB74F474}" type="presOf" srcId="{53B38F21-8981-42D4-AB12-A22102A17A0F}" destId="{6182364A-7175-4D86-A404-27A9434CA7AB}" srcOrd="0" destOrd="0" presId="urn:microsoft.com/office/officeart/2008/layout/AlternatingHexagons"/>
    <dgm:cxn modelId="{BAC9E08A-B186-4BB6-BE7B-8E97987E6829}" type="presOf" srcId="{F0222641-E585-427A-88A7-35C7C0BFA91B}" destId="{E8AF89F4-4803-4498-B423-22F14AB79B75}" srcOrd="0" destOrd="0" presId="urn:microsoft.com/office/officeart/2008/layout/AlternatingHexagons"/>
    <dgm:cxn modelId="{BA3AE3CC-E168-4A89-9315-1230225C17BC}" srcId="{3E1C186C-291C-4EA6-80A2-A5182B9E0BA6}" destId="{FB644D7B-36E5-475D-A4A7-8A486C2BB7B8}" srcOrd="0" destOrd="0" parTransId="{768EA37A-C371-4144-9742-A8488A1062BB}" sibTransId="{18E3E799-ADEB-4BD1-9891-60BA720A88CF}"/>
    <dgm:cxn modelId="{DB603E8A-0CAA-498B-B26D-1D3511EFC6F6}" type="presOf" srcId="{8ACEBC6F-7FD7-4050-B76E-C499D6B7CE53}" destId="{ECC2E9E9-B512-4277-95B6-E1F5CCD9359F}" srcOrd="0" destOrd="0" presId="urn:microsoft.com/office/officeart/2008/layout/AlternatingHexagons"/>
    <dgm:cxn modelId="{C9EBEA54-8862-456F-BB4B-9164361B17B1}" srcId="{F0222641-E585-427A-88A7-35C7C0BFA91B}" destId="{2BF33D0E-0A33-41D6-8A0C-743D3C2F5567}" srcOrd="2" destOrd="0" parTransId="{07EBDEC4-079B-491C-A340-F3C29F3805BD}" sibTransId="{EFFFAD44-E516-4B27-9D9D-26A722623600}"/>
    <dgm:cxn modelId="{66680876-DD11-4819-B368-9A0A5DA79D3E}" type="presOf" srcId="{3E1C186C-291C-4EA6-80A2-A5182B9E0BA6}" destId="{FA82FDAA-809E-4892-A736-104E6E56C77A}" srcOrd="0" destOrd="0" presId="urn:microsoft.com/office/officeart/2008/layout/AlternatingHexagons"/>
    <dgm:cxn modelId="{26D47437-BD46-4DAD-8590-63C461BAB930}" srcId="{F0222641-E585-427A-88A7-35C7C0BFA91B}" destId="{3E1C186C-291C-4EA6-80A2-A5182B9E0BA6}" srcOrd="1" destOrd="0" parTransId="{DAD29FCC-4C13-4E78-B99B-B0FAC455C7C3}" sibTransId="{CE66AB50-A37C-459A-8EFE-48A09C55AD21}"/>
    <dgm:cxn modelId="{9B7EB9E4-073C-4B52-89E5-C9EE2A6EEA2F}" type="presOf" srcId="{C381D692-273B-4FA5-B06D-A6F314FA7B6A}" destId="{81477D9C-BBBF-4C2F-BB98-07EA3C924445}" srcOrd="0" destOrd="0" presId="urn:microsoft.com/office/officeart/2008/layout/AlternatingHexagons"/>
    <dgm:cxn modelId="{D88B8D46-5069-4967-A92A-9A6B4A42CE4B}" type="presOf" srcId="{BDB6FF74-48A8-45BF-B77C-A45A2DEF44D0}" destId="{A3FFA66D-99E5-480B-B57D-DB65654D317B}" srcOrd="0" destOrd="0" presId="urn:microsoft.com/office/officeart/2008/layout/AlternatingHexagons"/>
    <dgm:cxn modelId="{1E186783-9E73-47E8-A956-1CF431E12AE6}" type="presOf" srcId="{EFFFAD44-E516-4B27-9D9D-26A722623600}" destId="{E95B3253-4076-487D-BE8E-888CF9F7264C}" srcOrd="0" destOrd="0" presId="urn:microsoft.com/office/officeart/2008/layout/AlternatingHexagons"/>
    <dgm:cxn modelId="{CC4D973D-4102-4A98-8873-0329472C3738}" type="presOf" srcId="{FB644D7B-36E5-475D-A4A7-8A486C2BB7B8}" destId="{DDF576C6-1E84-46BF-A16D-76F4829CC1C8}" srcOrd="0" destOrd="0" presId="urn:microsoft.com/office/officeart/2008/layout/AlternatingHexagons"/>
    <dgm:cxn modelId="{B6B5C6C2-2529-4BCB-A42A-ABB125A41C33}" type="presOf" srcId="{CE66AB50-A37C-459A-8EFE-48A09C55AD21}" destId="{007C479F-FC72-4198-A052-A7594F7BA704}" srcOrd="0" destOrd="0" presId="urn:microsoft.com/office/officeart/2008/layout/AlternatingHexagons"/>
    <dgm:cxn modelId="{631BE1EB-5759-471D-B60C-BE292AD15D87}" srcId="{8ACEBC6F-7FD7-4050-B76E-C499D6B7CE53}" destId="{53B38F21-8981-42D4-AB12-A22102A17A0F}" srcOrd="0" destOrd="0" parTransId="{C2E0C506-1A48-43A4-9BD7-8854EF58EF95}" sibTransId="{F49EDFB0-3CC8-4E93-8433-EF5FCEF76ADD}"/>
    <dgm:cxn modelId="{8649DCFD-A09A-4941-9E0A-BDB9D98CF477}" srcId="{2BF33D0E-0A33-41D6-8A0C-743D3C2F5567}" destId="{BDB6FF74-48A8-45BF-B77C-A45A2DEF44D0}" srcOrd="0" destOrd="0" parTransId="{6F46EFAA-7432-4D4C-92C8-AF34F0A8562B}" sibTransId="{4233227F-A0F2-4CC8-9604-6F96A54C401B}"/>
    <dgm:cxn modelId="{28D3B881-6A45-4C93-99FA-126F1F51E607}" type="presOf" srcId="{2BF33D0E-0A33-41D6-8A0C-743D3C2F5567}" destId="{E4CEBE85-9B8D-4028-965D-998A03F7790B}" srcOrd="0" destOrd="0" presId="urn:microsoft.com/office/officeart/2008/layout/AlternatingHexagons"/>
    <dgm:cxn modelId="{3B41D143-614D-4428-AA72-A8554FB22142}" type="presParOf" srcId="{E8AF89F4-4803-4498-B423-22F14AB79B75}" destId="{5323CA90-BC68-46A7-8C60-903CDF7F7730}" srcOrd="0" destOrd="0" presId="urn:microsoft.com/office/officeart/2008/layout/AlternatingHexagons"/>
    <dgm:cxn modelId="{F219BC32-FB55-491A-AEC2-2EDF851CD82B}" type="presParOf" srcId="{5323CA90-BC68-46A7-8C60-903CDF7F7730}" destId="{ECC2E9E9-B512-4277-95B6-E1F5CCD9359F}" srcOrd="0" destOrd="0" presId="urn:microsoft.com/office/officeart/2008/layout/AlternatingHexagons"/>
    <dgm:cxn modelId="{5DC3BD16-A81E-464B-8217-221BACAB3672}" type="presParOf" srcId="{5323CA90-BC68-46A7-8C60-903CDF7F7730}" destId="{6182364A-7175-4D86-A404-27A9434CA7AB}" srcOrd="1" destOrd="0" presId="urn:microsoft.com/office/officeart/2008/layout/AlternatingHexagons"/>
    <dgm:cxn modelId="{43CEE995-8879-4A93-A326-9149A7809F64}" type="presParOf" srcId="{5323CA90-BC68-46A7-8C60-903CDF7F7730}" destId="{0CAF96FC-F500-451B-8023-986930CEFBA9}" srcOrd="2" destOrd="0" presId="urn:microsoft.com/office/officeart/2008/layout/AlternatingHexagons"/>
    <dgm:cxn modelId="{305BFD59-ECFB-48E1-B00A-9ECA6BF55855}" type="presParOf" srcId="{5323CA90-BC68-46A7-8C60-903CDF7F7730}" destId="{9F147B3E-9CD1-4B51-8911-89E81EB9669C}" srcOrd="3" destOrd="0" presId="urn:microsoft.com/office/officeart/2008/layout/AlternatingHexagons"/>
    <dgm:cxn modelId="{602A36EB-0DC7-44CE-BBD0-EF681E56D122}" type="presParOf" srcId="{5323CA90-BC68-46A7-8C60-903CDF7F7730}" destId="{81477D9C-BBBF-4C2F-BB98-07EA3C924445}" srcOrd="4" destOrd="0" presId="urn:microsoft.com/office/officeart/2008/layout/AlternatingHexagons"/>
    <dgm:cxn modelId="{B25951CD-46AD-4F14-855C-5938C20732FC}" type="presParOf" srcId="{E8AF89F4-4803-4498-B423-22F14AB79B75}" destId="{30864719-F81C-4DDF-9C17-815A39B2A0CB}" srcOrd="1" destOrd="0" presId="urn:microsoft.com/office/officeart/2008/layout/AlternatingHexagons"/>
    <dgm:cxn modelId="{C628138B-50FA-4732-8B2D-34F44C7FA566}" type="presParOf" srcId="{E8AF89F4-4803-4498-B423-22F14AB79B75}" destId="{F7844533-0EAF-4D99-A4AF-282751B8AB85}" srcOrd="2" destOrd="0" presId="urn:microsoft.com/office/officeart/2008/layout/AlternatingHexagons"/>
    <dgm:cxn modelId="{230DE135-EF38-40B9-8F4F-DEBB58B6AE1C}" type="presParOf" srcId="{F7844533-0EAF-4D99-A4AF-282751B8AB85}" destId="{FA82FDAA-809E-4892-A736-104E6E56C77A}" srcOrd="0" destOrd="0" presId="urn:microsoft.com/office/officeart/2008/layout/AlternatingHexagons"/>
    <dgm:cxn modelId="{95E99C67-4924-4DA5-A984-1F95CB7955DD}" type="presParOf" srcId="{F7844533-0EAF-4D99-A4AF-282751B8AB85}" destId="{DDF576C6-1E84-46BF-A16D-76F4829CC1C8}" srcOrd="1" destOrd="0" presId="urn:microsoft.com/office/officeart/2008/layout/AlternatingHexagons"/>
    <dgm:cxn modelId="{6D1B8F2D-2B47-4229-B5EB-36BF8E744473}" type="presParOf" srcId="{F7844533-0EAF-4D99-A4AF-282751B8AB85}" destId="{5147C5AF-ABBF-472E-B4A4-6E6DB616AB9E}" srcOrd="2" destOrd="0" presId="urn:microsoft.com/office/officeart/2008/layout/AlternatingHexagons"/>
    <dgm:cxn modelId="{5025687B-AC52-4744-8FD1-AC5CC60B3330}" type="presParOf" srcId="{F7844533-0EAF-4D99-A4AF-282751B8AB85}" destId="{CC390830-60F8-4AAC-88D0-C71246FA0E0B}" srcOrd="3" destOrd="0" presId="urn:microsoft.com/office/officeart/2008/layout/AlternatingHexagons"/>
    <dgm:cxn modelId="{F8C993E2-E881-4961-AB72-B813FCB3DF04}" type="presParOf" srcId="{F7844533-0EAF-4D99-A4AF-282751B8AB85}" destId="{007C479F-FC72-4198-A052-A7594F7BA704}" srcOrd="4" destOrd="0" presId="urn:microsoft.com/office/officeart/2008/layout/AlternatingHexagons"/>
    <dgm:cxn modelId="{C7CC301C-0955-40B5-B855-433E9705B460}" type="presParOf" srcId="{E8AF89F4-4803-4498-B423-22F14AB79B75}" destId="{97F4973F-93B7-4E5B-A965-D24335317075}" srcOrd="3" destOrd="0" presId="urn:microsoft.com/office/officeart/2008/layout/AlternatingHexagons"/>
    <dgm:cxn modelId="{784147FB-188F-40C7-A96D-EACC7169B27F}" type="presParOf" srcId="{E8AF89F4-4803-4498-B423-22F14AB79B75}" destId="{9E8049EB-DC72-46E7-A9AD-DA5241BA2258}" srcOrd="4" destOrd="0" presId="urn:microsoft.com/office/officeart/2008/layout/AlternatingHexagons"/>
    <dgm:cxn modelId="{F9098849-CE04-4F8B-8C5A-B6B63F74A754}" type="presParOf" srcId="{9E8049EB-DC72-46E7-A9AD-DA5241BA2258}" destId="{E4CEBE85-9B8D-4028-965D-998A03F7790B}" srcOrd="0" destOrd="0" presId="urn:microsoft.com/office/officeart/2008/layout/AlternatingHexagons"/>
    <dgm:cxn modelId="{1D862A84-4869-4CDA-A1EB-259F4ACBAED3}" type="presParOf" srcId="{9E8049EB-DC72-46E7-A9AD-DA5241BA2258}" destId="{A3FFA66D-99E5-480B-B57D-DB65654D317B}" srcOrd="1" destOrd="0" presId="urn:microsoft.com/office/officeart/2008/layout/AlternatingHexagons"/>
    <dgm:cxn modelId="{43B4538D-A73A-4C6C-B74E-7419A5E0D4F1}" type="presParOf" srcId="{9E8049EB-DC72-46E7-A9AD-DA5241BA2258}" destId="{2305BFC5-6DB4-422C-8B4E-3E11D794681C}" srcOrd="2" destOrd="0" presId="urn:microsoft.com/office/officeart/2008/layout/AlternatingHexagons"/>
    <dgm:cxn modelId="{74E16851-BC6A-40F2-9F4F-FC457E69C73E}" type="presParOf" srcId="{9E8049EB-DC72-46E7-A9AD-DA5241BA2258}" destId="{842313E0-7B76-450C-B8BF-031C9286AF8A}" srcOrd="3" destOrd="0" presId="urn:microsoft.com/office/officeart/2008/layout/AlternatingHexagons"/>
    <dgm:cxn modelId="{92E7C0D1-D991-427C-B8A7-1162166145D2}" type="presParOf" srcId="{9E8049EB-DC72-46E7-A9AD-DA5241BA2258}" destId="{E95B3253-4076-487D-BE8E-888CF9F7264C}"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90F21A-1490-4716-A5BB-22251E56688F}"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ru-RU"/>
        </a:p>
      </dgm:t>
    </dgm:pt>
    <dgm:pt modelId="{EA53DEEF-DFC5-4156-AAFA-59DC24ED9670}">
      <dgm:prSet phldrT="[Текст]"/>
      <dgm:spPr/>
      <dgm:t>
        <a:bodyPr/>
        <a:lstStyle/>
        <a:p>
          <a:pPr algn="ctr"/>
          <a:r>
            <a:rPr lang="ru-RU" dirty="0" smtClean="0"/>
            <a:t>Цель</a:t>
          </a:r>
          <a:endParaRPr lang="ru-RU" dirty="0"/>
        </a:p>
      </dgm:t>
    </dgm:pt>
    <dgm:pt modelId="{3FF1022E-9ADD-4BD8-8495-8A679A641CC6}" type="parTrans" cxnId="{9B8E2705-99B8-4B38-87BD-B19C4B57D02A}">
      <dgm:prSet/>
      <dgm:spPr/>
      <dgm:t>
        <a:bodyPr/>
        <a:lstStyle/>
        <a:p>
          <a:pPr algn="ctr"/>
          <a:endParaRPr lang="ru-RU"/>
        </a:p>
      </dgm:t>
    </dgm:pt>
    <dgm:pt modelId="{3695D461-A46B-450F-872D-0861F921B971}" type="sibTrans" cxnId="{9B8E2705-99B8-4B38-87BD-B19C4B57D02A}">
      <dgm:prSet/>
      <dgm:spPr/>
      <dgm:t>
        <a:bodyPr/>
        <a:lstStyle/>
        <a:p>
          <a:pPr algn="ctr"/>
          <a:endParaRPr lang="ru-RU"/>
        </a:p>
      </dgm:t>
    </dgm:pt>
    <dgm:pt modelId="{E8BF8453-5051-4B48-A113-6F9A80730F0A}">
      <dgm:prSet phldrT="[Текст]"/>
      <dgm:spPr/>
      <dgm:t>
        <a:bodyPr/>
        <a:lstStyle/>
        <a:p>
          <a:pPr algn="ctr"/>
          <a:r>
            <a:rPr lang="ru-RU" dirty="0" smtClean="0"/>
            <a:t>Что делать</a:t>
          </a:r>
          <a:endParaRPr lang="ru-RU" dirty="0"/>
        </a:p>
      </dgm:t>
    </dgm:pt>
    <dgm:pt modelId="{7FD12347-3738-4DAB-90DC-671C0451CBE3}" type="parTrans" cxnId="{2A6F892C-7346-4B67-9389-5B72049101A5}">
      <dgm:prSet/>
      <dgm:spPr/>
      <dgm:t>
        <a:bodyPr/>
        <a:lstStyle/>
        <a:p>
          <a:pPr algn="ctr"/>
          <a:endParaRPr lang="ru-RU"/>
        </a:p>
      </dgm:t>
    </dgm:pt>
    <dgm:pt modelId="{A7A2A973-259C-4B9D-B7C3-2AE26816E131}" type="sibTrans" cxnId="{2A6F892C-7346-4B67-9389-5B72049101A5}">
      <dgm:prSet/>
      <dgm:spPr/>
      <dgm:t>
        <a:bodyPr/>
        <a:lstStyle/>
        <a:p>
          <a:pPr algn="ctr"/>
          <a:endParaRPr lang="ru-RU"/>
        </a:p>
      </dgm:t>
    </dgm:pt>
    <dgm:pt modelId="{82A86964-944C-47EF-8A7B-E8180446190F}">
      <dgm:prSet phldrT="[Текст]"/>
      <dgm:spPr/>
      <dgm:t>
        <a:bodyPr/>
        <a:lstStyle/>
        <a:p>
          <a:pPr algn="ctr"/>
          <a:r>
            <a:rPr lang="ru-RU" dirty="0" smtClean="0"/>
            <a:t>Задача</a:t>
          </a:r>
          <a:endParaRPr lang="ru-RU" dirty="0"/>
        </a:p>
      </dgm:t>
    </dgm:pt>
    <dgm:pt modelId="{50E76637-CB89-4D7D-B6F6-BF6D644868E2}" type="parTrans" cxnId="{F1AD65D0-CC96-45CC-881B-4F4278F1EDD8}">
      <dgm:prSet/>
      <dgm:spPr/>
      <dgm:t>
        <a:bodyPr/>
        <a:lstStyle/>
        <a:p>
          <a:pPr algn="ctr"/>
          <a:endParaRPr lang="ru-RU"/>
        </a:p>
      </dgm:t>
    </dgm:pt>
    <dgm:pt modelId="{F7038C0C-735C-4042-8406-4B6AC2F5A92A}" type="sibTrans" cxnId="{F1AD65D0-CC96-45CC-881B-4F4278F1EDD8}">
      <dgm:prSet/>
      <dgm:spPr/>
      <dgm:t>
        <a:bodyPr/>
        <a:lstStyle/>
        <a:p>
          <a:pPr algn="ctr"/>
          <a:endParaRPr lang="ru-RU"/>
        </a:p>
      </dgm:t>
    </dgm:pt>
    <dgm:pt modelId="{E21C8BA5-DE4F-49F0-BBA9-1A9E8742EDA6}">
      <dgm:prSet phldrT="[Текст]"/>
      <dgm:spPr/>
      <dgm:t>
        <a:bodyPr/>
        <a:lstStyle/>
        <a:p>
          <a:pPr algn="ctr"/>
          <a:r>
            <a:rPr lang="ru-RU" dirty="0" smtClean="0"/>
            <a:t>Как делать</a:t>
          </a:r>
          <a:endParaRPr lang="ru-RU" dirty="0"/>
        </a:p>
      </dgm:t>
    </dgm:pt>
    <dgm:pt modelId="{98367899-F075-4940-8371-368800B844C4}" type="parTrans" cxnId="{DEC3A149-5A13-489B-A75B-1DF97677F4BF}">
      <dgm:prSet/>
      <dgm:spPr/>
      <dgm:t>
        <a:bodyPr/>
        <a:lstStyle/>
        <a:p>
          <a:pPr algn="ctr"/>
          <a:endParaRPr lang="ru-RU"/>
        </a:p>
      </dgm:t>
    </dgm:pt>
    <dgm:pt modelId="{502CDA1F-D2D1-4654-A341-012E3D44D274}" type="sibTrans" cxnId="{DEC3A149-5A13-489B-A75B-1DF97677F4BF}">
      <dgm:prSet/>
      <dgm:spPr/>
      <dgm:t>
        <a:bodyPr/>
        <a:lstStyle/>
        <a:p>
          <a:pPr algn="ctr"/>
          <a:endParaRPr lang="ru-RU"/>
        </a:p>
      </dgm:t>
    </dgm:pt>
    <dgm:pt modelId="{899B081F-83BB-4B4E-8B9D-A2DC49985F88}" type="pres">
      <dgm:prSet presAssocID="{4090F21A-1490-4716-A5BB-22251E56688F}" presName="Name0" presStyleCnt="0">
        <dgm:presLayoutVars>
          <dgm:chPref val="3"/>
          <dgm:dir/>
          <dgm:animLvl val="lvl"/>
          <dgm:resizeHandles/>
        </dgm:presLayoutVars>
      </dgm:prSet>
      <dgm:spPr/>
    </dgm:pt>
    <dgm:pt modelId="{6D54ADE6-34F9-4357-A93B-1DDD229B7880}" type="pres">
      <dgm:prSet presAssocID="{EA53DEEF-DFC5-4156-AAFA-59DC24ED9670}" presName="horFlow" presStyleCnt="0"/>
      <dgm:spPr/>
    </dgm:pt>
    <dgm:pt modelId="{61D1425A-3416-4A60-9BD7-D6148A41876F}" type="pres">
      <dgm:prSet presAssocID="{EA53DEEF-DFC5-4156-AAFA-59DC24ED9670}" presName="bigChev" presStyleLbl="node1" presStyleIdx="0" presStyleCnt="2"/>
      <dgm:spPr/>
    </dgm:pt>
    <dgm:pt modelId="{157A3DE9-F5B9-46FD-A8C1-06B62FF29981}" type="pres">
      <dgm:prSet presAssocID="{7FD12347-3738-4DAB-90DC-671C0451CBE3}" presName="parTrans" presStyleCnt="0"/>
      <dgm:spPr/>
    </dgm:pt>
    <dgm:pt modelId="{D79112D1-A5CE-4018-BEEB-51A696CB68F2}" type="pres">
      <dgm:prSet presAssocID="{E8BF8453-5051-4B48-A113-6F9A80730F0A}" presName="node" presStyleLbl="alignAccFollowNode1" presStyleIdx="0" presStyleCnt="2">
        <dgm:presLayoutVars>
          <dgm:bulletEnabled val="1"/>
        </dgm:presLayoutVars>
      </dgm:prSet>
      <dgm:spPr/>
    </dgm:pt>
    <dgm:pt modelId="{3D9BC898-FAD4-4AE5-B844-B38DCF0564CE}" type="pres">
      <dgm:prSet presAssocID="{EA53DEEF-DFC5-4156-AAFA-59DC24ED9670}" presName="vSp" presStyleCnt="0"/>
      <dgm:spPr/>
    </dgm:pt>
    <dgm:pt modelId="{755AF5C2-BC2C-46D4-8182-1AECC13C5383}" type="pres">
      <dgm:prSet presAssocID="{82A86964-944C-47EF-8A7B-E8180446190F}" presName="horFlow" presStyleCnt="0"/>
      <dgm:spPr/>
    </dgm:pt>
    <dgm:pt modelId="{B0CF37A1-305A-45B4-A91F-AAFCD08CFB33}" type="pres">
      <dgm:prSet presAssocID="{82A86964-944C-47EF-8A7B-E8180446190F}" presName="bigChev" presStyleLbl="node1" presStyleIdx="1" presStyleCnt="2"/>
      <dgm:spPr/>
    </dgm:pt>
    <dgm:pt modelId="{5068C8A2-7A33-4F29-8572-1E996010B85B}" type="pres">
      <dgm:prSet presAssocID="{98367899-F075-4940-8371-368800B844C4}" presName="parTrans" presStyleCnt="0"/>
      <dgm:spPr/>
    </dgm:pt>
    <dgm:pt modelId="{70BCB738-12AC-4756-8261-652CEBAEC17B}" type="pres">
      <dgm:prSet presAssocID="{E21C8BA5-DE4F-49F0-BBA9-1A9E8742EDA6}" presName="node" presStyleLbl="alignAccFollowNode1" presStyleIdx="1" presStyleCnt="2">
        <dgm:presLayoutVars>
          <dgm:bulletEnabled val="1"/>
        </dgm:presLayoutVars>
      </dgm:prSet>
      <dgm:spPr/>
    </dgm:pt>
  </dgm:ptLst>
  <dgm:cxnLst>
    <dgm:cxn modelId="{0B891A5F-94F3-4FA3-A0B3-2594A149E84D}" type="presOf" srcId="{82A86964-944C-47EF-8A7B-E8180446190F}" destId="{B0CF37A1-305A-45B4-A91F-AAFCD08CFB33}" srcOrd="0" destOrd="0" presId="urn:microsoft.com/office/officeart/2005/8/layout/lProcess3"/>
    <dgm:cxn modelId="{DEC3A149-5A13-489B-A75B-1DF97677F4BF}" srcId="{82A86964-944C-47EF-8A7B-E8180446190F}" destId="{E21C8BA5-DE4F-49F0-BBA9-1A9E8742EDA6}" srcOrd="0" destOrd="0" parTransId="{98367899-F075-4940-8371-368800B844C4}" sibTransId="{502CDA1F-D2D1-4654-A341-012E3D44D274}"/>
    <dgm:cxn modelId="{E181C5B8-A0A5-44B2-8AB7-875C3D9BFC54}" type="presOf" srcId="{E8BF8453-5051-4B48-A113-6F9A80730F0A}" destId="{D79112D1-A5CE-4018-BEEB-51A696CB68F2}" srcOrd="0" destOrd="0" presId="urn:microsoft.com/office/officeart/2005/8/layout/lProcess3"/>
    <dgm:cxn modelId="{D6F5F5A8-085B-480A-B582-2CBD34A21FD9}" type="presOf" srcId="{EA53DEEF-DFC5-4156-AAFA-59DC24ED9670}" destId="{61D1425A-3416-4A60-9BD7-D6148A41876F}" srcOrd="0" destOrd="0" presId="urn:microsoft.com/office/officeart/2005/8/layout/lProcess3"/>
    <dgm:cxn modelId="{3D660F45-A640-4832-A158-171BFB1A6793}" type="presOf" srcId="{4090F21A-1490-4716-A5BB-22251E56688F}" destId="{899B081F-83BB-4B4E-8B9D-A2DC49985F88}" srcOrd="0" destOrd="0" presId="urn:microsoft.com/office/officeart/2005/8/layout/lProcess3"/>
    <dgm:cxn modelId="{2A6F892C-7346-4B67-9389-5B72049101A5}" srcId="{EA53DEEF-DFC5-4156-AAFA-59DC24ED9670}" destId="{E8BF8453-5051-4B48-A113-6F9A80730F0A}" srcOrd="0" destOrd="0" parTransId="{7FD12347-3738-4DAB-90DC-671C0451CBE3}" sibTransId="{A7A2A973-259C-4B9D-B7C3-2AE26816E131}"/>
    <dgm:cxn modelId="{29394339-1FBA-46C4-9A3D-2742318FDEDB}" type="presOf" srcId="{E21C8BA5-DE4F-49F0-BBA9-1A9E8742EDA6}" destId="{70BCB738-12AC-4756-8261-652CEBAEC17B}" srcOrd="0" destOrd="0" presId="urn:microsoft.com/office/officeart/2005/8/layout/lProcess3"/>
    <dgm:cxn modelId="{F1AD65D0-CC96-45CC-881B-4F4278F1EDD8}" srcId="{4090F21A-1490-4716-A5BB-22251E56688F}" destId="{82A86964-944C-47EF-8A7B-E8180446190F}" srcOrd="1" destOrd="0" parTransId="{50E76637-CB89-4D7D-B6F6-BF6D644868E2}" sibTransId="{F7038C0C-735C-4042-8406-4B6AC2F5A92A}"/>
    <dgm:cxn modelId="{9B8E2705-99B8-4B38-87BD-B19C4B57D02A}" srcId="{4090F21A-1490-4716-A5BB-22251E56688F}" destId="{EA53DEEF-DFC5-4156-AAFA-59DC24ED9670}" srcOrd="0" destOrd="0" parTransId="{3FF1022E-9ADD-4BD8-8495-8A679A641CC6}" sibTransId="{3695D461-A46B-450F-872D-0861F921B971}"/>
    <dgm:cxn modelId="{57E9DB46-0168-4ED8-BA86-7D0487DAC312}" type="presParOf" srcId="{899B081F-83BB-4B4E-8B9D-A2DC49985F88}" destId="{6D54ADE6-34F9-4357-A93B-1DDD229B7880}" srcOrd="0" destOrd="0" presId="urn:microsoft.com/office/officeart/2005/8/layout/lProcess3"/>
    <dgm:cxn modelId="{2F43D92D-15AB-47A0-A037-699BF8DD0E98}" type="presParOf" srcId="{6D54ADE6-34F9-4357-A93B-1DDD229B7880}" destId="{61D1425A-3416-4A60-9BD7-D6148A41876F}" srcOrd="0" destOrd="0" presId="urn:microsoft.com/office/officeart/2005/8/layout/lProcess3"/>
    <dgm:cxn modelId="{E44D31B7-86E5-4C36-805A-42BFECB5CA27}" type="presParOf" srcId="{6D54ADE6-34F9-4357-A93B-1DDD229B7880}" destId="{157A3DE9-F5B9-46FD-A8C1-06B62FF29981}" srcOrd="1" destOrd="0" presId="urn:microsoft.com/office/officeart/2005/8/layout/lProcess3"/>
    <dgm:cxn modelId="{C4A00B06-D0B7-4F87-8FC5-742A66835AB4}" type="presParOf" srcId="{6D54ADE6-34F9-4357-A93B-1DDD229B7880}" destId="{D79112D1-A5CE-4018-BEEB-51A696CB68F2}" srcOrd="2" destOrd="0" presId="urn:microsoft.com/office/officeart/2005/8/layout/lProcess3"/>
    <dgm:cxn modelId="{470E1C5A-36F7-4777-A3FC-57484CD71526}" type="presParOf" srcId="{899B081F-83BB-4B4E-8B9D-A2DC49985F88}" destId="{3D9BC898-FAD4-4AE5-B844-B38DCF0564CE}" srcOrd="1" destOrd="0" presId="urn:microsoft.com/office/officeart/2005/8/layout/lProcess3"/>
    <dgm:cxn modelId="{379526FE-C416-4680-9BB0-0E78419BF5F3}" type="presParOf" srcId="{899B081F-83BB-4B4E-8B9D-A2DC49985F88}" destId="{755AF5C2-BC2C-46D4-8182-1AECC13C5383}" srcOrd="2" destOrd="0" presId="urn:microsoft.com/office/officeart/2005/8/layout/lProcess3"/>
    <dgm:cxn modelId="{124BF186-7ABD-49BD-87CB-71E38C5F43DC}" type="presParOf" srcId="{755AF5C2-BC2C-46D4-8182-1AECC13C5383}" destId="{B0CF37A1-305A-45B4-A91F-AAFCD08CFB33}" srcOrd="0" destOrd="0" presId="urn:microsoft.com/office/officeart/2005/8/layout/lProcess3"/>
    <dgm:cxn modelId="{C162CA38-6CBC-4582-A67A-FE228F37042B}" type="presParOf" srcId="{755AF5C2-BC2C-46D4-8182-1AECC13C5383}" destId="{5068C8A2-7A33-4F29-8572-1E996010B85B}" srcOrd="1" destOrd="0" presId="urn:microsoft.com/office/officeart/2005/8/layout/lProcess3"/>
    <dgm:cxn modelId="{ADECE9D6-C64F-46B9-81E7-DCCAFF7A3928}" type="presParOf" srcId="{755AF5C2-BC2C-46D4-8182-1AECC13C5383}" destId="{70BCB738-12AC-4756-8261-652CEBAEC17B}"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F8C7F2-F44C-40BE-8960-6CB92FF3FB2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60C01586-07BD-433C-B64B-880C04A0C9E2}">
      <dgm:prSet phldrT="[Текст]"/>
      <dgm:spPr/>
      <dgm:t>
        <a:bodyPr/>
        <a:lstStyle/>
        <a:p>
          <a:r>
            <a:rPr lang="en-US" dirty="0" smtClean="0"/>
            <a:t>S</a:t>
          </a:r>
          <a:endParaRPr lang="ru-RU" dirty="0"/>
        </a:p>
      </dgm:t>
    </dgm:pt>
    <dgm:pt modelId="{848EDE85-F716-4BEF-93F8-AE5B48B44081}" type="parTrans" cxnId="{580ACB5D-5FEA-4C1D-8CEC-6ED4EE2233BA}">
      <dgm:prSet/>
      <dgm:spPr/>
      <dgm:t>
        <a:bodyPr/>
        <a:lstStyle/>
        <a:p>
          <a:endParaRPr lang="ru-RU"/>
        </a:p>
      </dgm:t>
    </dgm:pt>
    <dgm:pt modelId="{7AFAF642-1C79-4DE9-B90D-69BF86C90B57}" type="sibTrans" cxnId="{580ACB5D-5FEA-4C1D-8CEC-6ED4EE2233BA}">
      <dgm:prSet/>
      <dgm:spPr/>
      <dgm:t>
        <a:bodyPr/>
        <a:lstStyle/>
        <a:p>
          <a:endParaRPr lang="ru-RU"/>
        </a:p>
      </dgm:t>
    </dgm:pt>
    <dgm:pt modelId="{3E9A7488-CCAB-4429-9689-286AAD43E6F2}">
      <dgm:prSet phldrT="[Текст]"/>
      <dgm:spPr/>
      <dgm:t>
        <a:bodyPr/>
        <a:lstStyle/>
        <a:p>
          <a:r>
            <a:rPr lang="en-US" dirty="0" smtClean="0"/>
            <a:t>Specific</a:t>
          </a:r>
          <a:endParaRPr lang="ru-RU" dirty="0"/>
        </a:p>
      </dgm:t>
    </dgm:pt>
    <dgm:pt modelId="{0CA3D07C-C54E-407B-B135-3A1BAE6C6431}" type="parTrans" cxnId="{7C8C414D-4E53-4A2B-9677-8D3C4CADB11A}">
      <dgm:prSet/>
      <dgm:spPr/>
      <dgm:t>
        <a:bodyPr/>
        <a:lstStyle/>
        <a:p>
          <a:endParaRPr lang="ru-RU"/>
        </a:p>
      </dgm:t>
    </dgm:pt>
    <dgm:pt modelId="{57FAE9BD-F167-463A-B543-A8A777EF02CF}" type="sibTrans" cxnId="{7C8C414D-4E53-4A2B-9677-8D3C4CADB11A}">
      <dgm:prSet/>
      <dgm:spPr/>
      <dgm:t>
        <a:bodyPr/>
        <a:lstStyle/>
        <a:p>
          <a:endParaRPr lang="ru-RU"/>
        </a:p>
      </dgm:t>
    </dgm:pt>
    <dgm:pt modelId="{E4BEBBEF-5BB5-492D-A1EE-9CAA99829BCC}">
      <dgm:prSet phldrT="[Текст]"/>
      <dgm:spPr/>
      <dgm:t>
        <a:bodyPr/>
        <a:lstStyle/>
        <a:p>
          <a:r>
            <a:rPr lang="ru-RU" dirty="0" smtClean="0"/>
            <a:t>Конкретны</a:t>
          </a:r>
          <a:endParaRPr lang="ru-RU" dirty="0"/>
        </a:p>
      </dgm:t>
    </dgm:pt>
    <dgm:pt modelId="{51B9FC62-3B74-40C7-AAA2-BACD5C494C83}" type="parTrans" cxnId="{1810FA2F-20F2-4695-9354-2FE32D5ECA23}">
      <dgm:prSet/>
      <dgm:spPr/>
      <dgm:t>
        <a:bodyPr/>
        <a:lstStyle/>
        <a:p>
          <a:endParaRPr lang="ru-RU"/>
        </a:p>
      </dgm:t>
    </dgm:pt>
    <dgm:pt modelId="{1EF488A7-1679-4F2A-B080-0D71D22E0592}" type="sibTrans" cxnId="{1810FA2F-20F2-4695-9354-2FE32D5ECA23}">
      <dgm:prSet/>
      <dgm:spPr/>
      <dgm:t>
        <a:bodyPr/>
        <a:lstStyle/>
        <a:p>
          <a:endParaRPr lang="ru-RU"/>
        </a:p>
      </dgm:t>
    </dgm:pt>
    <dgm:pt modelId="{F46988D5-DBC0-4EE0-A558-BCEDF8888D0D}">
      <dgm:prSet phldrT="[Текст]"/>
      <dgm:spPr/>
      <dgm:t>
        <a:bodyPr/>
        <a:lstStyle/>
        <a:p>
          <a:r>
            <a:rPr lang="en-US" dirty="0" smtClean="0"/>
            <a:t>M</a:t>
          </a:r>
          <a:endParaRPr lang="ru-RU" dirty="0"/>
        </a:p>
      </dgm:t>
    </dgm:pt>
    <dgm:pt modelId="{515660E5-710E-4BC0-8784-A42BFD6BEB1E}" type="parTrans" cxnId="{84AEA9D6-6D34-499A-8215-B649BF3B413D}">
      <dgm:prSet/>
      <dgm:spPr/>
      <dgm:t>
        <a:bodyPr/>
        <a:lstStyle/>
        <a:p>
          <a:endParaRPr lang="ru-RU"/>
        </a:p>
      </dgm:t>
    </dgm:pt>
    <dgm:pt modelId="{AC976ED6-C57A-4634-AA57-4A37BF39EFA4}" type="sibTrans" cxnId="{84AEA9D6-6D34-499A-8215-B649BF3B413D}">
      <dgm:prSet/>
      <dgm:spPr/>
      <dgm:t>
        <a:bodyPr/>
        <a:lstStyle/>
        <a:p>
          <a:endParaRPr lang="ru-RU"/>
        </a:p>
      </dgm:t>
    </dgm:pt>
    <dgm:pt modelId="{34E179AF-0482-44EF-B1E0-96B51079ACCB}">
      <dgm:prSet phldrT="[Текст]"/>
      <dgm:spPr/>
      <dgm:t>
        <a:bodyPr/>
        <a:lstStyle/>
        <a:p>
          <a:r>
            <a:rPr lang="en-US" dirty="0" smtClean="0"/>
            <a:t>Measurable</a:t>
          </a:r>
          <a:endParaRPr lang="ru-RU" dirty="0"/>
        </a:p>
      </dgm:t>
    </dgm:pt>
    <dgm:pt modelId="{1FA20D26-DDA6-4511-978B-AD3C13BBC210}" type="parTrans" cxnId="{745D02D8-247F-4FF4-9A89-9E3D5DBBEA44}">
      <dgm:prSet/>
      <dgm:spPr/>
      <dgm:t>
        <a:bodyPr/>
        <a:lstStyle/>
        <a:p>
          <a:endParaRPr lang="ru-RU"/>
        </a:p>
      </dgm:t>
    </dgm:pt>
    <dgm:pt modelId="{353642A6-86FA-4EF2-8149-91C3648155C7}" type="sibTrans" cxnId="{745D02D8-247F-4FF4-9A89-9E3D5DBBEA44}">
      <dgm:prSet/>
      <dgm:spPr/>
      <dgm:t>
        <a:bodyPr/>
        <a:lstStyle/>
        <a:p>
          <a:endParaRPr lang="ru-RU"/>
        </a:p>
      </dgm:t>
    </dgm:pt>
    <dgm:pt modelId="{D3D151B3-6486-492B-9950-AB4BF8BDC212}">
      <dgm:prSet phldrT="[Текст]"/>
      <dgm:spPr/>
      <dgm:t>
        <a:bodyPr/>
        <a:lstStyle/>
        <a:p>
          <a:r>
            <a:rPr lang="ru-RU" dirty="0" smtClean="0"/>
            <a:t>Измеримый/исчисляемый</a:t>
          </a:r>
          <a:endParaRPr lang="ru-RU" dirty="0"/>
        </a:p>
      </dgm:t>
    </dgm:pt>
    <dgm:pt modelId="{1B630717-80E6-4534-8282-8419443CE84C}" type="parTrans" cxnId="{CF8DFF91-8F92-419E-9137-59116DBD91DD}">
      <dgm:prSet/>
      <dgm:spPr/>
      <dgm:t>
        <a:bodyPr/>
        <a:lstStyle/>
        <a:p>
          <a:endParaRPr lang="ru-RU"/>
        </a:p>
      </dgm:t>
    </dgm:pt>
    <dgm:pt modelId="{E45097B3-1F9A-427F-A95E-A90181A5618A}" type="sibTrans" cxnId="{CF8DFF91-8F92-419E-9137-59116DBD91DD}">
      <dgm:prSet/>
      <dgm:spPr/>
      <dgm:t>
        <a:bodyPr/>
        <a:lstStyle/>
        <a:p>
          <a:endParaRPr lang="ru-RU"/>
        </a:p>
      </dgm:t>
    </dgm:pt>
    <dgm:pt modelId="{AC087D8E-86C0-4E15-B43A-F345B586FF19}">
      <dgm:prSet phldrT="[Текст]"/>
      <dgm:spPr/>
      <dgm:t>
        <a:bodyPr/>
        <a:lstStyle/>
        <a:p>
          <a:r>
            <a:rPr lang="en-US" dirty="0" smtClean="0"/>
            <a:t>A</a:t>
          </a:r>
          <a:endParaRPr lang="ru-RU" dirty="0"/>
        </a:p>
      </dgm:t>
    </dgm:pt>
    <dgm:pt modelId="{CEFEE090-F8B1-460E-8DB6-C96E6E613D1C}" type="parTrans" cxnId="{37A42B59-4137-4E01-BB7E-60BD1B7AE3C9}">
      <dgm:prSet/>
      <dgm:spPr/>
      <dgm:t>
        <a:bodyPr/>
        <a:lstStyle/>
        <a:p>
          <a:endParaRPr lang="ru-RU"/>
        </a:p>
      </dgm:t>
    </dgm:pt>
    <dgm:pt modelId="{FA9FC840-72A8-4130-90EC-D0327A4BAAA8}" type="sibTrans" cxnId="{37A42B59-4137-4E01-BB7E-60BD1B7AE3C9}">
      <dgm:prSet/>
      <dgm:spPr/>
      <dgm:t>
        <a:bodyPr/>
        <a:lstStyle/>
        <a:p>
          <a:endParaRPr lang="ru-RU"/>
        </a:p>
      </dgm:t>
    </dgm:pt>
    <dgm:pt modelId="{746F96F6-BFDD-41F0-9992-38531933FA89}">
      <dgm:prSet phldrT="[Текст]"/>
      <dgm:spPr/>
      <dgm:t>
        <a:bodyPr/>
        <a:lstStyle/>
        <a:p>
          <a:r>
            <a:rPr lang="en-US" dirty="0" smtClean="0"/>
            <a:t>Attainable</a:t>
          </a:r>
          <a:endParaRPr lang="ru-RU" dirty="0"/>
        </a:p>
      </dgm:t>
    </dgm:pt>
    <dgm:pt modelId="{FCF37494-83CA-433E-88BB-C232F689C7A2}" type="parTrans" cxnId="{09429376-3FE6-4E93-892D-C458B9CD4F97}">
      <dgm:prSet/>
      <dgm:spPr/>
      <dgm:t>
        <a:bodyPr/>
        <a:lstStyle/>
        <a:p>
          <a:endParaRPr lang="ru-RU"/>
        </a:p>
      </dgm:t>
    </dgm:pt>
    <dgm:pt modelId="{A6776C6B-2617-4631-AC26-6061B3869D17}" type="sibTrans" cxnId="{09429376-3FE6-4E93-892D-C458B9CD4F97}">
      <dgm:prSet/>
      <dgm:spPr/>
      <dgm:t>
        <a:bodyPr/>
        <a:lstStyle/>
        <a:p>
          <a:endParaRPr lang="ru-RU"/>
        </a:p>
      </dgm:t>
    </dgm:pt>
    <dgm:pt modelId="{718E788A-6256-4C4D-B4E3-BF3248C47740}">
      <dgm:prSet phldrT="[Текст]"/>
      <dgm:spPr/>
      <dgm:t>
        <a:bodyPr/>
        <a:lstStyle/>
        <a:p>
          <a:r>
            <a:rPr lang="ru-RU" dirty="0" smtClean="0"/>
            <a:t>Достижимый</a:t>
          </a:r>
          <a:endParaRPr lang="ru-RU" dirty="0"/>
        </a:p>
      </dgm:t>
    </dgm:pt>
    <dgm:pt modelId="{7A7033D3-0E5F-43AF-9EC1-8C38CE85E408}" type="parTrans" cxnId="{12406BBE-DEE6-412B-9B40-3A3F0FFD9443}">
      <dgm:prSet/>
      <dgm:spPr/>
      <dgm:t>
        <a:bodyPr/>
        <a:lstStyle/>
        <a:p>
          <a:endParaRPr lang="ru-RU"/>
        </a:p>
      </dgm:t>
    </dgm:pt>
    <dgm:pt modelId="{42C3626E-C773-4CC0-BF3D-3CCFD231E289}" type="sibTrans" cxnId="{12406BBE-DEE6-412B-9B40-3A3F0FFD9443}">
      <dgm:prSet/>
      <dgm:spPr/>
      <dgm:t>
        <a:bodyPr/>
        <a:lstStyle/>
        <a:p>
          <a:endParaRPr lang="ru-RU"/>
        </a:p>
      </dgm:t>
    </dgm:pt>
    <dgm:pt modelId="{06B47038-A522-4AEE-8D65-422C18B1876C}">
      <dgm:prSet phldrT="[Текст]"/>
      <dgm:spPr/>
      <dgm:t>
        <a:bodyPr/>
        <a:lstStyle/>
        <a:p>
          <a:r>
            <a:rPr lang="en-US" dirty="0" smtClean="0"/>
            <a:t>R</a:t>
          </a:r>
          <a:endParaRPr lang="ru-RU" dirty="0"/>
        </a:p>
      </dgm:t>
    </dgm:pt>
    <dgm:pt modelId="{0911C2CF-2B3E-485D-AA80-C86FB23F0E6B}" type="parTrans" cxnId="{FA28B992-C818-4FA6-84CE-D202FAAF3662}">
      <dgm:prSet/>
      <dgm:spPr/>
      <dgm:t>
        <a:bodyPr/>
        <a:lstStyle/>
        <a:p>
          <a:endParaRPr lang="ru-RU"/>
        </a:p>
      </dgm:t>
    </dgm:pt>
    <dgm:pt modelId="{7AE92138-D958-4354-A0E2-4ACCA0FD76B3}" type="sibTrans" cxnId="{FA28B992-C818-4FA6-84CE-D202FAAF3662}">
      <dgm:prSet/>
      <dgm:spPr/>
      <dgm:t>
        <a:bodyPr/>
        <a:lstStyle/>
        <a:p>
          <a:endParaRPr lang="ru-RU"/>
        </a:p>
      </dgm:t>
    </dgm:pt>
    <dgm:pt modelId="{D4B11868-BA4E-4567-B436-3786B3F5A9B1}">
      <dgm:prSet phldrT="[Текст]"/>
      <dgm:spPr/>
      <dgm:t>
        <a:bodyPr/>
        <a:lstStyle/>
        <a:p>
          <a:r>
            <a:rPr lang="en-US" dirty="0" smtClean="0"/>
            <a:t>T</a:t>
          </a:r>
          <a:endParaRPr lang="ru-RU" dirty="0"/>
        </a:p>
      </dgm:t>
    </dgm:pt>
    <dgm:pt modelId="{1E7F23CC-AA29-4AA3-9097-5E90A8E24F9E}" type="parTrans" cxnId="{E36ED1AE-6047-472C-BEDD-D49DC2AC607A}">
      <dgm:prSet/>
      <dgm:spPr/>
      <dgm:t>
        <a:bodyPr/>
        <a:lstStyle/>
        <a:p>
          <a:endParaRPr lang="ru-RU"/>
        </a:p>
      </dgm:t>
    </dgm:pt>
    <dgm:pt modelId="{A9AE11A8-9C0A-4074-8950-2BD8847A387E}" type="sibTrans" cxnId="{E36ED1AE-6047-472C-BEDD-D49DC2AC607A}">
      <dgm:prSet/>
      <dgm:spPr/>
      <dgm:t>
        <a:bodyPr/>
        <a:lstStyle/>
        <a:p>
          <a:endParaRPr lang="ru-RU"/>
        </a:p>
      </dgm:t>
    </dgm:pt>
    <dgm:pt modelId="{CA376295-EBEE-41AD-86FB-74A476210E4A}">
      <dgm:prSet phldrT="[Текст]"/>
      <dgm:spPr/>
      <dgm:t>
        <a:bodyPr/>
        <a:lstStyle/>
        <a:p>
          <a:r>
            <a:rPr lang="en-US" dirty="0" smtClean="0"/>
            <a:t>Relevant</a:t>
          </a:r>
          <a:endParaRPr lang="ru-RU" dirty="0"/>
        </a:p>
      </dgm:t>
    </dgm:pt>
    <dgm:pt modelId="{D40331DD-D773-4665-B359-BF1E9AD79D19}" type="parTrans" cxnId="{578C140E-A438-4B1C-B06B-73DCBEB28E50}">
      <dgm:prSet/>
      <dgm:spPr/>
      <dgm:t>
        <a:bodyPr/>
        <a:lstStyle/>
        <a:p>
          <a:endParaRPr lang="ru-RU"/>
        </a:p>
      </dgm:t>
    </dgm:pt>
    <dgm:pt modelId="{FCE6493F-13A0-4821-BAFA-28D190C26848}" type="sibTrans" cxnId="{578C140E-A438-4B1C-B06B-73DCBEB28E50}">
      <dgm:prSet/>
      <dgm:spPr/>
      <dgm:t>
        <a:bodyPr/>
        <a:lstStyle/>
        <a:p>
          <a:endParaRPr lang="ru-RU"/>
        </a:p>
      </dgm:t>
    </dgm:pt>
    <dgm:pt modelId="{91CF9980-6694-4951-B92A-94A98C9B1DCA}">
      <dgm:prSet phldrT="[Текст]"/>
      <dgm:spPr/>
      <dgm:t>
        <a:bodyPr/>
        <a:lstStyle/>
        <a:p>
          <a:r>
            <a:rPr lang="en-US" dirty="0" smtClean="0"/>
            <a:t>Time-bound</a:t>
          </a:r>
          <a:endParaRPr lang="ru-RU" dirty="0"/>
        </a:p>
      </dgm:t>
    </dgm:pt>
    <dgm:pt modelId="{DD4726C3-6D22-4814-A2C1-1158745EB19C}" type="parTrans" cxnId="{E0368E8B-770E-4A2B-B2C7-B8E559CB1B31}">
      <dgm:prSet/>
      <dgm:spPr/>
      <dgm:t>
        <a:bodyPr/>
        <a:lstStyle/>
        <a:p>
          <a:endParaRPr lang="ru-RU"/>
        </a:p>
      </dgm:t>
    </dgm:pt>
    <dgm:pt modelId="{6547F542-2258-45D6-9558-516D609007E5}" type="sibTrans" cxnId="{E0368E8B-770E-4A2B-B2C7-B8E559CB1B31}">
      <dgm:prSet/>
      <dgm:spPr/>
      <dgm:t>
        <a:bodyPr/>
        <a:lstStyle/>
        <a:p>
          <a:endParaRPr lang="ru-RU"/>
        </a:p>
      </dgm:t>
    </dgm:pt>
    <dgm:pt modelId="{82E8949C-0E00-40FE-8198-EC211061A11D}">
      <dgm:prSet phldrT="[Текст]"/>
      <dgm:spPr/>
      <dgm:t>
        <a:bodyPr/>
        <a:lstStyle/>
        <a:p>
          <a:r>
            <a:rPr lang="ru-RU" dirty="0" smtClean="0"/>
            <a:t>Значимый</a:t>
          </a:r>
          <a:endParaRPr lang="ru-RU" dirty="0"/>
        </a:p>
      </dgm:t>
    </dgm:pt>
    <dgm:pt modelId="{B2213E03-AFB1-4249-A235-04589ECA29B7}" type="parTrans" cxnId="{C134CBCA-F342-4158-A4BA-C5341DED8991}">
      <dgm:prSet/>
      <dgm:spPr/>
      <dgm:t>
        <a:bodyPr/>
        <a:lstStyle/>
        <a:p>
          <a:endParaRPr lang="ru-RU"/>
        </a:p>
      </dgm:t>
    </dgm:pt>
    <dgm:pt modelId="{AFB0AD8C-86C8-4334-BB68-FBCB8ADBB37F}" type="sibTrans" cxnId="{C134CBCA-F342-4158-A4BA-C5341DED8991}">
      <dgm:prSet/>
      <dgm:spPr/>
      <dgm:t>
        <a:bodyPr/>
        <a:lstStyle/>
        <a:p>
          <a:endParaRPr lang="ru-RU"/>
        </a:p>
      </dgm:t>
    </dgm:pt>
    <dgm:pt modelId="{1C4B852B-EA55-4EA2-B311-C746CE342AB8}">
      <dgm:prSet phldrT="[Текст]"/>
      <dgm:spPr/>
      <dgm:t>
        <a:bodyPr/>
        <a:lstStyle/>
        <a:p>
          <a:r>
            <a:rPr lang="ru-RU" dirty="0" smtClean="0"/>
            <a:t>Определенный во времени</a:t>
          </a:r>
          <a:endParaRPr lang="ru-RU" dirty="0"/>
        </a:p>
      </dgm:t>
    </dgm:pt>
    <dgm:pt modelId="{919ED488-EFDA-43CE-BB9B-286EF185A991}" type="parTrans" cxnId="{B1B16811-4759-42C6-894D-FD3C4375DF47}">
      <dgm:prSet/>
      <dgm:spPr/>
      <dgm:t>
        <a:bodyPr/>
        <a:lstStyle/>
        <a:p>
          <a:endParaRPr lang="ru-RU"/>
        </a:p>
      </dgm:t>
    </dgm:pt>
    <dgm:pt modelId="{66E729FF-AC43-47A9-97C4-AA8D9523B046}" type="sibTrans" cxnId="{B1B16811-4759-42C6-894D-FD3C4375DF47}">
      <dgm:prSet/>
      <dgm:spPr/>
      <dgm:t>
        <a:bodyPr/>
        <a:lstStyle/>
        <a:p>
          <a:endParaRPr lang="ru-RU"/>
        </a:p>
      </dgm:t>
    </dgm:pt>
    <dgm:pt modelId="{C7BC7D49-DD94-4BF4-91A4-CB0BF4EA2B5A}" type="pres">
      <dgm:prSet presAssocID="{4FF8C7F2-F44C-40BE-8960-6CB92FF3FB24}" presName="linearFlow" presStyleCnt="0">
        <dgm:presLayoutVars>
          <dgm:dir/>
          <dgm:animLvl val="lvl"/>
          <dgm:resizeHandles val="exact"/>
        </dgm:presLayoutVars>
      </dgm:prSet>
      <dgm:spPr/>
    </dgm:pt>
    <dgm:pt modelId="{A270A363-3FD8-458C-8EDA-D29B798091D2}" type="pres">
      <dgm:prSet presAssocID="{60C01586-07BD-433C-B64B-880C04A0C9E2}" presName="composite" presStyleCnt="0"/>
      <dgm:spPr/>
    </dgm:pt>
    <dgm:pt modelId="{49EEE7BD-CB55-4C72-95B3-F0711545AF38}" type="pres">
      <dgm:prSet presAssocID="{60C01586-07BD-433C-B64B-880C04A0C9E2}" presName="parentText" presStyleLbl="alignNode1" presStyleIdx="0" presStyleCnt="5">
        <dgm:presLayoutVars>
          <dgm:chMax val="1"/>
          <dgm:bulletEnabled val="1"/>
        </dgm:presLayoutVars>
      </dgm:prSet>
      <dgm:spPr/>
    </dgm:pt>
    <dgm:pt modelId="{83584C0A-8ECC-449B-8EDF-A55D11853CDD}" type="pres">
      <dgm:prSet presAssocID="{60C01586-07BD-433C-B64B-880C04A0C9E2}" presName="descendantText" presStyleLbl="alignAcc1" presStyleIdx="0" presStyleCnt="5" custLinFactNeighborX="-445" custLinFactNeighborY="3638">
        <dgm:presLayoutVars>
          <dgm:bulletEnabled val="1"/>
        </dgm:presLayoutVars>
      </dgm:prSet>
      <dgm:spPr/>
      <dgm:t>
        <a:bodyPr/>
        <a:lstStyle/>
        <a:p>
          <a:endParaRPr lang="ru-RU"/>
        </a:p>
      </dgm:t>
    </dgm:pt>
    <dgm:pt modelId="{170A5EF7-3465-4E50-9BF1-546C38624D9D}" type="pres">
      <dgm:prSet presAssocID="{7AFAF642-1C79-4DE9-B90D-69BF86C90B57}" presName="sp" presStyleCnt="0"/>
      <dgm:spPr/>
    </dgm:pt>
    <dgm:pt modelId="{3203A960-42CF-41AF-8E0D-1402E7066361}" type="pres">
      <dgm:prSet presAssocID="{F46988D5-DBC0-4EE0-A558-BCEDF8888D0D}" presName="composite" presStyleCnt="0"/>
      <dgm:spPr/>
    </dgm:pt>
    <dgm:pt modelId="{F161F503-ED3E-4693-8D9F-08F7D0EC29AC}" type="pres">
      <dgm:prSet presAssocID="{F46988D5-DBC0-4EE0-A558-BCEDF8888D0D}" presName="parentText" presStyleLbl="alignNode1" presStyleIdx="1" presStyleCnt="5">
        <dgm:presLayoutVars>
          <dgm:chMax val="1"/>
          <dgm:bulletEnabled val="1"/>
        </dgm:presLayoutVars>
      </dgm:prSet>
      <dgm:spPr/>
    </dgm:pt>
    <dgm:pt modelId="{DF9ED75D-CDF9-458D-8C06-12C944CBB735}" type="pres">
      <dgm:prSet presAssocID="{F46988D5-DBC0-4EE0-A558-BCEDF8888D0D}" presName="descendantText" presStyleLbl="alignAcc1" presStyleIdx="1" presStyleCnt="5">
        <dgm:presLayoutVars>
          <dgm:bulletEnabled val="1"/>
        </dgm:presLayoutVars>
      </dgm:prSet>
      <dgm:spPr/>
      <dgm:t>
        <a:bodyPr/>
        <a:lstStyle/>
        <a:p>
          <a:endParaRPr lang="ru-RU"/>
        </a:p>
      </dgm:t>
    </dgm:pt>
    <dgm:pt modelId="{F6163332-AB5D-44DB-85B2-954B10568F45}" type="pres">
      <dgm:prSet presAssocID="{AC976ED6-C57A-4634-AA57-4A37BF39EFA4}" presName="sp" presStyleCnt="0"/>
      <dgm:spPr/>
    </dgm:pt>
    <dgm:pt modelId="{A7D703F1-7D91-4777-8CD3-98C6473DC7B4}" type="pres">
      <dgm:prSet presAssocID="{AC087D8E-86C0-4E15-B43A-F345B586FF19}" presName="composite" presStyleCnt="0"/>
      <dgm:spPr/>
    </dgm:pt>
    <dgm:pt modelId="{EDA1DEF1-5ECC-4728-B33C-901B4F7CC586}" type="pres">
      <dgm:prSet presAssocID="{AC087D8E-86C0-4E15-B43A-F345B586FF19}" presName="parentText" presStyleLbl="alignNode1" presStyleIdx="2" presStyleCnt="5">
        <dgm:presLayoutVars>
          <dgm:chMax val="1"/>
          <dgm:bulletEnabled val="1"/>
        </dgm:presLayoutVars>
      </dgm:prSet>
      <dgm:spPr/>
    </dgm:pt>
    <dgm:pt modelId="{FB83FC00-8BCE-4F49-A8C3-55FD724D8299}" type="pres">
      <dgm:prSet presAssocID="{AC087D8E-86C0-4E15-B43A-F345B586FF19}" presName="descendantText" presStyleLbl="alignAcc1" presStyleIdx="2" presStyleCnt="5">
        <dgm:presLayoutVars>
          <dgm:bulletEnabled val="1"/>
        </dgm:presLayoutVars>
      </dgm:prSet>
      <dgm:spPr/>
      <dgm:t>
        <a:bodyPr/>
        <a:lstStyle/>
        <a:p>
          <a:endParaRPr lang="ru-RU"/>
        </a:p>
      </dgm:t>
    </dgm:pt>
    <dgm:pt modelId="{35BAC493-19F6-4A73-AF4B-5BB6AEA04D09}" type="pres">
      <dgm:prSet presAssocID="{FA9FC840-72A8-4130-90EC-D0327A4BAAA8}" presName="sp" presStyleCnt="0"/>
      <dgm:spPr/>
    </dgm:pt>
    <dgm:pt modelId="{569AD721-0A9A-4BAB-8FAF-518CD2456739}" type="pres">
      <dgm:prSet presAssocID="{06B47038-A522-4AEE-8D65-422C18B1876C}" presName="composite" presStyleCnt="0"/>
      <dgm:spPr/>
    </dgm:pt>
    <dgm:pt modelId="{9F3F70D1-781D-4DFA-A9BD-6018279D0AA9}" type="pres">
      <dgm:prSet presAssocID="{06B47038-A522-4AEE-8D65-422C18B1876C}" presName="parentText" presStyleLbl="alignNode1" presStyleIdx="3" presStyleCnt="5">
        <dgm:presLayoutVars>
          <dgm:chMax val="1"/>
          <dgm:bulletEnabled val="1"/>
        </dgm:presLayoutVars>
      </dgm:prSet>
      <dgm:spPr/>
    </dgm:pt>
    <dgm:pt modelId="{980B568D-D865-413F-8681-FDC7EF54FA1C}" type="pres">
      <dgm:prSet presAssocID="{06B47038-A522-4AEE-8D65-422C18B1876C}" presName="descendantText" presStyleLbl="alignAcc1" presStyleIdx="3" presStyleCnt="5">
        <dgm:presLayoutVars>
          <dgm:bulletEnabled val="1"/>
        </dgm:presLayoutVars>
      </dgm:prSet>
      <dgm:spPr/>
    </dgm:pt>
    <dgm:pt modelId="{000337D9-3CB6-4CF9-896E-82C9CB0CC283}" type="pres">
      <dgm:prSet presAssocID="{7AE92138-D958-4354-A0E2-4ACCA0FD76B3}" presName="sp" presStyleCnt="0"/>
      <dgm:spPr/>
    </dgm:pt>
    <dgm:pt modelId="{FF66A69A-2BBF-467B-BA8D-E8C163C0A5E5}" type="pres">
      <dgm:prSet presAssocID="{D4B11868-BA4E-4567-B436-3786B3F5A9B1}" presName="composite" presStyleCnt="0"/>
      <dgm:spPr/>
    </dgm:pt>
    <dgm:pt modelId="{8A58FB29-6897-4B8C-B05C-940AC3CB0691}" type="pres">
      <dgm:prSet presAssocID="{D4B11868-BA4E-4567-B436-3786B3F5A9B1}" presName="parentText" presStyleLbl="alignNode1" presStyleIdx="4" presStyleCnt="5">
        <dgm:presLayoutVars>
          <dgm:chMax val="1"/>
          <dgm:bulletEnabled val="1"/>
        </dgm:presLayoutVars>
      </dgm:prSet>
      <dgm:spPr/>
    </dgm:pt>
    <dgm:pt modelId="{050AA7CE-E1B5-4F46-853B-CE175652FC0A}" type="pres">
      <dgm:prSet presAssocID="{D4B11868-BA4E-4567-B436-3786B3F5A9B1}" presName="descendantText" presStyleLbl="alignAcc1" presStyleIdx="4" presStyleCnt="5">
        <dgm:presLayoutVars>
          <dgm:bulletEnabled val="1"/>
        </dgm:presLayoutVars>
      </dgm:prSet>
      <dgm:spPr/>
      <dgm:t>
        <a:bodyPr/>
        <a:lstStyle/>
        <a:p>
          <a:endParaRPr lang="ru-RU"/>
        </a:p>
      </dgm:t>
    </dgm:pt>
  </dgm:ptLst>
  <dgm:cxnLst>
    <dgm:cxn modelId="{FA28B992-C818-4FA6-84CE-D202FAAF3662}" srcId="{4FF8C7F2-F44C-40BE-8960-6CB92FF3FB24}" destId="{06B47038-A522-4AEE-8D65-422C18B1876C}" srcOrd="3" destOrd="0" parTransId="{0911C2CF-2B3E-485D-AA80-C86FB23F0E6B}" sibTransId="{7AE92138-D958-4354-A0E2-4ACCA0FD76B3}"/>
    <dgm:cxn modelId="{896209B3-8F91-4C8F-BD92-E4510029D328}" type="presOf" srcId="{718E788A-6256-4C4D-B4E3-BF3248C47740}" destId="{FB83FC00-8BCE-4F49-A8C3-55FD724D8299}" srcOrd="0" destOrd="1" presId="urn:microsoft.com/office/officeart/2005/8/layout/chevron2"/>
    <dgm:cxn modelId="{E36ED1AE-6047-472C-BEDD-D49DC2AC607A}" srcId="{4FF8C7F2-F44C-40BE-8960-6CB92FF3FB24}" destId="{D4B11868-BA4E-4567-B436-3786B3F5A9B1}" srcOrd="4" destOrd="0" parTransId="{1E7F23CC-AA29-4AA3-9097-5E90A8E24F9E}" sibTransId="{A9AE11A8-9C0A-4074-8950-2BD8847A387E}"/>
    <dgm:cxn modelId="{296E011B-60B9-4E41-9828-2249B22EC8C2}" type="presOf" srcId="{AC087D8E-86C0-4E15-B43A-F345B586FF19}" destId="{EDA1DEF1-5ECC-4728-B33C-901B4F7CC586}" srcOrd="0" destOrd="0" presId="urn:microsoft.com/office/officeart/2005/8/layout/chevron2"/>
    <dgm:cxn modelId="{0AE7B52A-E790-46A5-B9A5-AD06E36C3940}" type="presOf" srcId="{D4B11868-BA4E-4567-B436-3786B3F5A9B1}" destId="{8A58FB29-6897-4B8C-B05C-940AC3CB0691}" srcOrd="0" destOrd="0" presId="urn:microsoft.com/office/officeart/2005/8/layout/chevron2"/>
    <dgm:cxn modelId="{37A42B59-4137-4E01-BB7E-60BD1B7AE3C9}" srcId="{4FF8C7F2-F44C-40BE-8960-6CB92FF3FB24}" destId="{AC087D8E-86C0-4E15-B43A-F345B586FF19}" srcOrd="2" destOrd="0" parTransId="{CEFEE090-F8B1-460E-8DB6-C96E6E613D1C}" sibTransId="{FA9FC840-72A8-4130-90EC-D0327A4BAAA8}"/>
    <dgm:cxn modelId="{E0368E8B-770E-4A2B-B2C7-B8E559CB1B31}" srcId="{D4B11868-BA4E-4567-B436-3786B3F5A9B1}" destId="{91CF9980-6694-4951-B92A-94A98C9B1DCA}" srcOrd="0" destOrd="0" parTransId="{DD4726C3-6D22-4814-A2C1-1158745EB19C}" sibTransId="{6547F542-2258-45D6-9558-516D609007E5}"/>
    <dgm:cxn modelId="{761235D4-9C59-4454-AC1F-BDB539DEC371}" type="presOf" srcId="{82E8949C-0E00-40FE-8198-EC211061A11D}" destId="{980B568D-D865-413F-8681-FDC7EF54FA1C}" srcOrd="0" destOrd="1" presId="urn:microsoft.com/office/officeart/2005/8/layout/chevron2"/>
    <dgm:cxn modelId="{772F46BF-15C6-4948-8B8F-482643782FDD}" type="presOf" srcId="{D3D151B3-6486-492B-9950-AB4BF8BDC212}" destId="{DF9ED75D-CDF9-458D-8C06-12C944CBB735}" srcOrd="0" destOrd="1" presId="urn:microsoft.com/office/officeart/2005/8/layout/chevron2"/>
    <dgm:cxn modelId="{B1B16811-4759-42C6-894D-FD3C4375DF47}" srcId="{D4B11868-BA4E-4567-B436-3786B3F5A9B1}" destId="{1C4B852B-EA55-4EA2-B311-C746CE342AB8}" srcOrd="1" destOrd="0" parTransId="{919ED488-EFDA-43CE-BB9B-286EF185A991}" sibTransId="{66E729FF-AC43-47A9-97C4-AA8D9523B046}"/>
    <dgm:cxn modelId="{578C140E-A438-4B1C-B06B-73DCBEB28E50}" srcId="{06B47038-A522-4AEE-8D65-422C18B1876C}" destId="{CA376295-EBEE-41AD-86FB-74A476210E4A}" srcOrd="0" destOrd="0" parTransId="{D40331DD-D773-4665-B359-BF1E9AD79D19}" sibTransId="{FCE6493F-13A0-4821-BAFA-28D190C26848}"/>
    <dgm:cxn modelId="{F6993A38-E582-4C62-8179-B7A524B2F762}" type="presOf" srcId="{CA376295-EBEE-41AD-86FB-74A476210E4A}" destId="{980B568D-D865-413F-8681-FDC7EF54FA1C}" srcOrd="0" destOrd="0" presId="urn:microsoft.com/office/officeart/2005/8/layout/chevron2"/>
    <dgm:cxn modelId="{1810FA2F-20F2-4695-9354-2FE32D5ECA23}" srcId="{60C01586-07BD-433C-B64B-880C04A0C9E2}" destId="{E4BEBBEF-5BB5-492D-A1EE-9CAA99829BCC}" srcOrd="1" destOrd="0" parTransId="{51B9FC62-3B74-40C7-AAA2-BACD5C494C83}" sibTransId="{1EF488A7-1679-4F2A-B080-0D71D22E0592}"/>
    <dgm:cxn modelId="{9FC5B5B8-3969-45D5-B8C5-6BFF3F636C39}" type="presOf" srcId="{34E179AF-0482-44EF-B1E0-96B51079ACCB}" destId="{DF9ED75D-CDF9-458D-8C06-12C944CBB735}" srcOrd="0" destOrd="0" presId="urn:microsoft.com/office/officeart/2005/8/layout/chevron2"/>
    <dgm:cxn modelId="{665ECB56-31D5-46B5-A621-BC3DDAA16F7D}" type="presOf" srcId="{4FF8C7F2-F44C-40BE-8960-6CB92FF3FB24}" destId="{C7BC7D49-DD94-4BF4-91A4-CB0BF4EA2B5A}" srcOrd="0" destOrd="0" presId="urn:microsoft.com/office/officeart/2005/8/layout/chevron2"/>
    <dgm:cxn modelId="{2CA7410A-EFEE-4B79-B12F-5D98E538BF5B}" type="presOf" srcId="{06B47038-A522-4AEE-8D65-422C18B1876C}" destId="{9F3F70D1-781D-4DFA-A9BD-6018279D0AA9}" srcOrd="0" destOrd="0" presId="urn:microsoft.com/office/officeart/2005/8/layout/chevron2"/>
    <dgm:cxn modelId="{CF8DFF91-8F92-419E-9137-59116DBD91DD}" srcId="{F46988D5-DBC0-4EE0-A558-BCEDF8888D0D}" destId="{D3D151B3-6486-492B-9950-AB4BF8BDC212}" srcOrd="1" destOrd="0" parTransId="{1B630717-80E6-4534-8282-8419443CE84C}" sibTransId="{E45097B3-1F9A-427F-A95E-A90181A5618A}"/>
    <dgm:cxn modelId="{84AEA9D6-6D34-499A-8215-B649BF3B413D}" srcId="{4FF8C7F2-F44C-40BE-8960-6CB92FF3FB24}" destId="{F46988D5-DBC0-4EE0-A558-BCEDF8888D0D}" srcOrd="1" destOrd="0" parTransId="{515660E5-710E-4BC0-8784-A42BFD6BEB1E}" sibTransId="{AC976ED6-C57A-4634-AA57-4A37BF39EFA4}"/>
    <dgm:cxn modelId="{580ACB5D-5FEA-4C1D-8CEC-6ED4EE2233BA}" srcId="{4FF8C7F2-F44C-40BE-8960-6CB92FF3FB24}" destId="{60C01586-07BD-433C-B64B-880C04A0C9E2}" srcOrd="0" destOrd="0" parTransId="{848EDE85-F716-4BEF-93F8-AE5B48B44081}" sibTransId="{7AFAF642-1C79-4DE9-B90D-69BF86C90B57}"/>
    <dgm:cxn modelId="{6268D2D2-A45E-4497-A338-1701641DA1EF}" type="presOf" srcId="{746F96F6-BFDD-41F0-9992-38531933FA89}" destId="{FB83FC00-8BCE-4F49-A8C3-55FD724D8299}" srcOrd="0" destOrd="0" presId="urn:microsoft.com/office/officeart/2005/8/layout/chevron2"/>
    <dgm:cxn modelId="{C134CBCA-F342-4158-A4BA-C5341DED8991}" srcId="{06B47038-A522-4AEE-8D65-422C18B1876C}" destId="{82E8949C-0E00-40FE-8198-EC211061A11D}" srcOrd="1" destOrd="0" parTransId="{B2213E03-AFB1-4249-A235-04589ECA29B7}" sibTransId="{AFB0AD8C-86C8-4334-BB68-FBCB8ADBB37F}"/>
    <dgm:cxn modelId="{C79017DB-CA4B-4CA0-8B9E-7F7E425E7751}" type="presOf" srcId="{F46988D5-DBC0-4EE0-A558-BCEDF8888D0D}" destId="{F161F503-ED3E-4693-8D9F-08F7D0EC29AC}" srcOrd="0" destOrd="0" presId="urn:microsoft.com/office/officeart/2005/8/layout/chevron2"/>
    <dgm:cxn modelId="{7C8C414D-4E53-4A2B-9677-8D3C4CADB11A}" srcId="{60C01586-07BD-433C-B64B-880C04A0C9E2}" destId="{3E9A7488-CCAB-4429-9689-286AAD43E6F2}" srcOrd="0" destOrd="0" parTransId="{0CA3D07C-C54E-407B-B135-3A1BAE6C6431}" sibTransId="{57FAE9BD-F167-463A-B543-A8A777EF02CF}"/>
    <dgm:cxn modelId="{24D1044E-DEB1-45FB-8831-484C54733123}" type="presOf" srcId="{60C01586-07BD-433C-B64B-880C04A0C9E2}" destId="{49EEE7BD-CB55-4C72-95B3-F0711545AF38}" srcOrd="0" destOrd="0" presId="urn:microsoft.com/office/officeart/2005/8/layout/chevron2"/>
    <dgm:cxn modelId="{C747B075-4022-4999-B9E2-83B834437464}" type="presOf" srcId="{3E9A7488-CCAB-4429-9689-286AAD43E6F2}" destId="{83584C0A-8ECC-449B-8EDF-A55D11853CDD}" srcOrd="0" destOrd="0" presId="urn:microsoft.com/office/officeart/2005/8/layout/chevron2"/>
    <dgm:cxn modelId="{09429376-3FE6-4E93-892D-C458B9CD4F97}" srcId="{AC087D8E-86C0-4E15-B43A-F345B586FF19}" destId="{746F96F6-BFDD-41F0-9992-38531933FA89}" srcOrd="0" destOrd="0" parTransId="{FCF37494-83CA-433E-88BB-C232F689C7A2}" sibTransId="{A6776C6B-2617-4631-AC26-6061B3869D17}"/>
    <dgm:cxn modelId="{79B13182-4B81-4681-92D4-BA80F69D62FB}" type="presOf" srcId="{E4BEBBEF-5BB5-492D-A1EE-9CAA99829BCC}" destId="{83584C0A-8ECC-449B-8EDF-A55D11853CDD}" srcOrd="0" destOrd="1" presId="urn:microsoft.com/office/officeart/2005/8/layout/chevron2"/>
    <dgm:cxn modelId="{CEEA618A-2B63-40F9-BDDC-FCFAD17AFA21}" type="presOf" srcId="{91CF9980-6694-4951-B92A-94A98C9B1DCA}" destId="{050AA7CE-E1B5-4F46-853B-CE175652FC0A}" srcOrd="0" destOrd="0" presId="urn:microsoft.com/office/officeart/2005/8/layout/chevron2"/>
    <dgm:cxn modelId="{12406BBE-DEE6-412B-9B40-3A3F0FFD9443}" srcId="{AC087D8E-86C0-4E15-B43A-F345B586FF19}" destId="{718E788A-6256-4C4D-B4E3-BF3248C47740}" srcOrd="1" destOrd="0" parTransId="{7A7033D3-0E5F-43AF-9EC1-8C38CE85E408}" sibTransId="{42C3626E-C773-4CC0-BF3D-3CCFD231E289}"/>
    <dgm:cxn modelId="{745D02D8-247F-4FF4-9A89-9E3D5DBBEA44}" srcId="{F46988D5-DBC0-4EE0-A558-BCEDF8888D0D}" destId="{34E179AF-0482-44EF-B1E0-96B51079ACCB}" srcOrd="0" destOrd="0" parTransId="{1FA20D26-DDA6-4511-978B-AD3C13BBC210}" sibTransId="{353642A6-86FA-4EF2-8149-91C3648155C7}"/>
    <dgm:cxn modelId="{DBD727A7-6658-48EA-B0B2-E4BF8EA26163}" type="presOf" srcId="{1C4B852B-EA55-4EA2-B311-C746CE342AB8}" destId="{050AA7CE-E1B5-4F46-853B-CE175652FC0A}" srcOrd="0" destOrd="1" presId="urn:microsoft.com/office/officeart/2005/8/layout/chevron2"/>
    <dgm:cxn modelId="{69DAA49D-17A6-476F-9B9C-D2D115C3B8F2}" type="presParOf" srcId="{C7BC7D49-DD94-4BF4-91A4-CB0BF4EA2B5A}" destId="{A270A363-3FD8-458C-8EDA-D29B798091D2}" srcOrd="0" destOrd="0" presId="urn:microsoft.com/office/officeart/2005/8/layout/chevron2"/>
    <dgm:cxn modelId="{9F308DDC-42C6-4BAB-88A6-8E9554E54EF6}" type="presParOf" srcId="{A270A363-3FD8-458C-8EDA-D29B798091D2}" destId="{49EEE7BD-CB55-4C72-95B3-F0711545AF38}" srcOrd="0" destOrd="0" presId="urn:microsoft.com/office/officeart/2005/8/layout/chevron2"/>
    <dgm:cxn modelId="{30657C8B-3751-490A-AA6D-AFC46AE2064F}" type="presParOf" srcId="{A270A363-3FD8-458C-8EDA-D29B798091D2}" destId="{83584C0A-8ECC-449B-8EDF-A55D11853CDD}" srcOrd="1" destOrd="0" presId="urn:microsoft.com/office/officeart/2005/8/layout/chevron2"/>
    <dgm:cxn modelId="{EF0C7571-D98B-4C52-A6DE-5F6ED5EDA97B}" type="presParOf" srcId="{C7BC7D49-DD94-4BF4-91A4-CB0BF4EA2B5A}" destId="{170A5EF7-3465-4E50-9BF1-546C38624D9D}" srcOrd="1" destOrd="0" presId="urn:microsoft.com/office/officeart/2005/8/layout/chevron2"/>
    <dgm:cxn modelId="{C6DD43E0-4F7D-4ADD-B64A-B0A0994F5C5B}" type="presParOf" srcId="{C7BC7D49-DD94-4BF4-91A4-CB0BF4EA2B5A}" destId="{3203A960-42CF-41AF-8E0D-1402E7066361}" srcOrd="2" destOrd="0" presId="urn:microsoft.com/office/officeart/2005/8/layout/chevron2"/>
    <dgm:cxn modelId="{E9640165-0A40-4E30-AD14-25F8DF337A03}" type="presParOf" srcId="{3203A960-42CF-41AF-8E0D-1402E7066361}" destId="{F161F503-ED3E-4693-8D9F-08F7D0EC29AC}" srcOrd="0" destOrd="0" presId="urn:microsoft.com/office/officeart/2005/8/layout/chevron2"/>
    <dgm:cxn modelId="{F6D64333-A963-4109-9FB4-94B587C90E96}" type="presParOf" srcId="{3203A960-42CF-41AF-8E0D-1402E7066361}" destId="{DF9ED75D-CDF9-458D-8C06-12C944CBB735}" srcOrd="1" destOrd="0" presId="urn:microsoft.com/office/officeart/2005/8/layout/chevron2"/>
    <dgm:cxn modelId="{8D4BE342-3A1C-4615-9F3A-B05FDA3DB1EB}" type="presParOf" srcId="{C7BC7D49-DD94-4BF4-91A4-CB0BF4EA2B5A}" destId="{F6163332-AB5D-44DB-85B2-954B10568F45}" srcOrd="3" destOrd="0" presId="urn:microsoft.com/office/officeart/2005/8/layout/chevron2"/>
    <dgm:cxn modelId="{CDDDF43E-21AC-4D81-AB8C-0B35A603DFC1}" type="presParOf" srcId="{C7BC7D49-DD94-4BF4-91A4-CB0BF4EA2B5A}" destId="{A7D703F1-7D91-4777-8CD3-98C6473DC7B4}" srcOrd="4" destOrd="0" presId="urn:microsoft.com/office/officeart/2005/8/layout/chevron2"/>
    <dgm:cxn modelId="{3CCAA6FD-66B4-4C98-AD61-55030F71AFB4}" type="presParOf" srcId="{A7D703F1-7D91-4777-8CD3-98C6473DC7B4}" destId="{EDA1DEF1-5ECC-4728-B33C-901B4F7CC586}" srcOrd="0" destOrd="0" presId="urn:microsoft.com/office/officeart/2005/8/layout/chevron2"/>
    <dgm:cxn modelId="{A5CB7036-4238-435F-9D03-13C418448BC6}" type="presParOf" srcId="{A7D703F1-7D91-4777-8CD3-98C6473DC7B4}" destId="{FB83FC00-8BCE-4F49-A8C3-55FD724D8299}" srcOrd="1" destOrd="0" presId="urn:microsoft.com/office/officeart/2005/8/layout/chevron2"/>
    <dgm:cxn modelId="{946B7F2A-E87C-49EC-842F-D5B5AFF92094}" type="presParOf" srcId="{C7BC7D49-DD94-4BF4-91A4-CB0BF4EA2B5A}" destId="{35BAC493-19F6-4A73-AF4B-5BB6AEA04D09}" srcOrd="5" destOrd="0" presId="urn:microsoft.com/office/officeart/2005/8/layout/chevron2"/>
    <dgm:cxn modelId="{A945B5DC-FA32-47B1-8A23-C7387764F295}" type="presParOf" srcId="{C7BC7D49-DD94-4BF4-91A4-CB0BF4EA2B5A}" destId="{569AD721-0A9A-4BAB-8FAF-518CD2456739}" srcOrd="6" destOrd="0" presId="urn:microsoft.com/office/officeart/2005/8/layout/chevron2"/>
    <dgm:cxn modelId="{FA308B44-B0EF-46EF-8941-B7BD4B26107D}" type="presParOf" srcId="{569AD721-0A9A-4BAB-8FAF-518CD2456739}" destId="{9F3F70D1-781D-4DFA-A9BD-6018279D0AA9}" srcOrd="0" destOrd="0" presId="urn:microsoft.com/office/officeart/2005/8/layout/chevron2"/>
    <dgm:cxn modelId="{7B829950-56D9-4FB2-9789-89BD2EC26004}" type="presParOf" srcId="{569AD721-0A9A-4BAB-8FAF-518CD2456739}" destId="{980B568D-D865-413F-8681-FDC7EF54FA1C}" srcOrd="1" destOrd="0" presId="urn:microsoft.com/office/officeart/2005/8/layout/chevron2"/>
    <dgm:cxn modelId="{D895A75A-A8A0-41A4-96BF-192102A35160}" type="presParOf" srcId="{C7BC7D49-DD94-4BF4-91A4-CB0BF4EA2B5A}" destId="{000337D9-3CB6-4CF9-896E-82C9CB0CC283}" srcOrd="7" destOrd="0" presId="urn:microsoft.com/office/officeart/2005/8/layout/chevron2"/>
    <dgm:cxn modelId="{01F24F00-5FD4-4F44-BF2F-CE7AFC63AC3B}" type="presParOf" srcId="{C7BC7D49-DD94-4BF4-91A4-CB0BF4EA2B5A}" destId="{FF66A69A-2BBF-467B-BA8D-E8C163C0A5E5}" srcOrd="8" destOrd="0" presId="urn:microsoft.com/office/officeart/2005/8/layout/chevron2"/>
    <dgm:cxn modelId="{514A4742-9924-4BC2-9C02-611CE6F57FAA}" type="presParOf" srcId="{FF66A69A-2BBF-467B-BA8D-E8C163C0A5E5}" destId="{8A58FB29-6897-4B8C-B05C-940AC3CB0691}" srcOrd="0" destOrd="0" presId="urn:microsoft.com/office/officeart/2005/8/layout/chevron2"/>
    <dgm:cxn modelId="{7669D5CE-2BAB-401B-A64F-33D882383F90}" type="presParOf" srcId="{FF66A69A-2BBF-467B-BA8D-E8C163C0A5E5}" destId="{050AA7CE-E1B5-4F46-853B-CE175652FC0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D1425A-3416-4A60-9BD7-D6148A41876F}">
      <dsp:nvSpPr>
        <dsp:cNvPr id="0" name=""/>
        <dsp:cNvSpPr/>
      </dsp:nvSpPr>
      <dsp:spPr>
        <a:xfrm>
          <a:off x="1170968" y="934"/>
          <a:ext cx="1897691" cy="75907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0" bIns="17145" numCol="1" spcCol="1270" anchor="ctr" anchorCtr="0">
          <a:noAutofit/>
        </a:bodyPr>
        <a:lstStyle/>
        <a:p>
          <a:pPr lvl="0" algn="ctr" defTabSz="1200150">
            <a:lnSpc>
              <a:spcPct val="90000"/>
            </a:lnSpc>
            <a:spcBef>
              <a:spcPct val="0"/>
            </a:spcBef>
            <a:spcAft>
              <a:spcPct val="35000"/>
            </a:spcAft>
          </a:pPr>
          <a:r>
            <a:rPr lang="ru-RU" sz="2700" kern="1200" dirty="0" smtClean="0"/>
            <a:t>Цель</a:t>
          </a:r>
          <a:endParaRPr lang="ru-RU" sz="2700" kern="1200" dirty="0"/>
        </a:p>
      </dsp:txBody>
      <dsp:txXfrm>
        <a:off x="1550506" y="934"/>
        <a:ext cx="1138615" cy="759076"/>
      </dsp:txXfrm>
    </dsp:sp>
    <dsp:sp modelId="{D79112D1-A5CE-4018-BEEB-51A696CB68F2}">
      <dsp:nvSpPr>
        <dsp:cNvPr id="0" name=""/>
        <dsp:cNvSpPr/>
      </dsp:nvSpPr>
      <dsp:spPr>
        <a:xfrm>
          <a:off x="2821960" y="65456"/>
          <a:ext cx="1575084" cy="630033"/>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lvl="0" algn="ctr" defTabSz="977900">
            <a:lnSpc>
              <a:spcPct val="90000"/>
            </a:lnSpc>
            <a:spcBef>
              <a:spcPct val="0"/>
            </a:spcBef>
            <a:spcAft>
              <a:spcPct val="35000"/>
            </a:spcAft>
          </a:pPr>
          <a:r>
            <a:rPr lang="ru-RU" sz="2200" kern="1200" dirty="0" smtClean="0"/>
            <a:t>Что делать</a:t>
          </a:r>
          <a:endParaRPr lang="ru-RU" sz="2200" kern="1200" dirty="0"/>
        </a:p>
      </dsp:txBody>
      <dsp:txXfrm>
        <a:off x="3136977" y="65456"/>
        <a:ext cx="945051" cy="630033"/>
      </dsp:txXfrm>
    </dsp:sp>
    <dsp:sp modelId="{B0CF37A1-305A-45B4-A91F-AAFCD08CFB33}">
      <dsp:nvSpPr>
        <dsp:cNvPr id="0" name=""/>
        <dsp:cNvSpPr/>
      </dsp:nvSpPr>
      <dsp:spPr>
        <a:xfrm>
          <a:off x="1170968" y="866282"/>
          <a:ext cx="1897691" cy="75907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0" bIns="17145" numCol="1" spcCol="1270" anchor="ctr" anchorCtr="0">
          <a:noAutofit/>
        </a:bodyPr>
        <a:lstStyle/>
        <a:p>
          <a:pPr lvl="0" algn="ctr" defTabSz="1200150">
            <a:lnSpc>
              <a:spcPct val="90000"/>
            </a:lnSpc>
            <a:spcBef>
              <a:spcPct val="0"/>
            </a:spcBef>
            <a:spcAft>
              <a:spcPct val="35000"/>
            </a:spcAft>
          </a:pPr>
          <a:r>
            <a:rPr lang="ru-RU" sz="2700" kern="1200" dirty="0" smtClean="0"/>
            <a:t>Задача</a:t>
          </a:r>
          <a:endParaRPr lang="ru-RU" sz="2700" kern="1200" dirty="0"/>
        </a:p>
      </dsp:txBody>
      <dsp:txXfrm>
        <a:off x="1550506" y="866282"/>
        <a:ext cx="1138615" cy="759076"/>
      </dsp:txXfrm>
    </dsp:sp>
    <dsp:sp modelId="{70BCB738-12AC-4756-8261-652CEBAEC17B}">
      <dsp:nvSpPr>
        <dsp:cNvPr id="0" name=""/>
        <dsp:cNvSpPr/>
      </dsp:nvSpPr>
      <dsp:spPr>
        <a:xfrm>
          <a:off x="2821960" y="930803"/>
          <a:ext cx="1575084" cy="630033"/>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lvl="0" algn="ctr" defTabSz="977900">
            <a:lnSpc>
              <a:spcPct val="90000"/>
            </a:lnSpc>
            <a:spcBef>
              <a:spcPct val="0"/>
            </a:spcBef>
            <a:spcAft>
              <a:spcPct val="35000"/>
            </a:spcAft>
          </a:pPr>
          <a:r>
            <a:rPr lang="ru-RU" sz="2200" kern="1200" dirty="0" smtClean="0"/>
            <a:t>Как делать</a:t>
          </a:r>
          <a:endParaRPr lang="ru-RU" sz="2200" kern="1200" dirty="0"/>
        </a:p>
      </dsp:txBody>
      <dsp:txXfrm>
        <a:off x="3136977" y="930803"/>
        <a:ext cx="945051" cy="6300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EE7BD-CB55-4C72-95B3-F0711545AF38}">
      <dsp:nvSpPr>
        <dsp:cNvPr id="0" name=""/>
        <dsp:cNvSpPr/>
      </dsp:nvSpPr>
      <dsp:spPr>
        <a:xfrm rot="5400000">
          <a:off x="-123454" y="124951"/>
          <a:ext cx="823027" cy="57611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S</a:t>
          </a:r>
          <a:endParaRPr lang="ru-RU" sz="1600" kern="1200" dirty="0"/>
        </a:p>
      </dsp:txBody>
      <dsp:txXfrm rot="-5400000">
        <a:off x="1" y="289557"/>
        <a:ext cx="576119" cy="246908"/>
      </dsp:txXfrm>
    </dsp:sp>
    <dsp:sp modelId="{83584C0A-8ECC-449B-8EDF-A55D11853CDD}">
      <dsp:nvSpPr>
        <dsp:cNvPr id="0" name=""/>
        <dsp:cNvSpPr/>
      </dsp:nvSpPr>
      <dsp:spPr>
        <a:xfrm rot="5400000">
          <a:off x="1913248" y="-1330578"/>
          <a:ext cx="534967" cy="323804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Specific</a:t>
          </a:r>
          <a:endParaRPr lang="ru-RU" sz="1200" kern="1200" dirty="0"/>
        </a:p>
        <a:p>
          <a:pPr marL="114300" lvl="1" indent="-114300" algn="l" defTabSz="533400">
            <a:lnSpc>
              <a:spcPct val="90000"/>
            </a:lnSpc>
            <a:spcBef>
              <a:spcPct val="0"/>
            </a:spcBef>
            <a:spcAft>
              <a:spcPct val="15000"/>
            </a:spcAft>
            <a:buChar char="••"/>
          </a:pPr>
          <a:r>
            <a:rPr lang="ru-RU" sz="1200" kern="1200" dirty="0" smtClean="0"/>
            <a:t>Конкретны</a:t>
          </a:r>
          <a:endParaRPr lang="ru-RU" sz="1200" kern="1200" dirty="0"/>
        </a:p>
      </dsp:txBody>
      <dsp:txXfrm rot="-5400000">
        <a:off x="561710" y="47075"/>
        <a:ext cx="3211929" cy="482737"/>
      </dsp:txXfrm>
    </dsp:sp>
    <dsp:sp modelId="{F161F503-ED3E-4693-8D9F-08F7D0EC29AC}">
      <dsp:nvSpPr>
        <dsp:cNvPr id="0" name=""/>
        <dsp:cNvSpPr/>
      </dsp:nvSpPr>
      <dsp:spPr>
        <a:xfrm rot="5400000">
          <a:off x="-123454" y="826614"/>
          <a:ext cx="823027" cy="57611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M</a:t>
          </a:r>
          <a:endParaRPr lang="ru-RU" sz="1600" kern="1200" dirty="0"/>
        </a:p>
      </dsp:txBody>
      <dsp:txXfrm rot="-5400000">
        <a:off x="1" y="991220"/>
        <a:ext cx="576119" cy="246908"/>
      </dsp:txXfrm>
    </dsp:sp>
    <dsp:sp modelId="{DF9ED75D-CDF9-458D-8C06-12C944CBB735}">
      <dsp:nvSpPr>
        <dsp:cNvPr id="0" name=""/>
        <dsp:cNvSpPr/>
      </dsp:nvSpPr>
      <dsp:spPr>
        <a:xfrm rot="5400000">
          <a:off x="1927657" y="-648378"/>
          <a:ext cx="534967" cy="323804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Measurable</a:t>
          </a:r>
          <a:endParaRPr lang="ru-RU" sz="1200" kern="1200" dirty="0"/>
        </a:p>
        <a:p>
          <a:pPr marL="114300" lvl="1" indent="-114300" algn="l" defTabSz="533400">
            <a:lnSpc>
              <a:spcPct val="90000"/>
            </a:lnSpc>
            <a:spcBef>
              <a:spcPct val="0"/>
            </a:spcBef>
            <a:spcAft>
              <a:spcPct val="15000"/>
            </a:spcAft>
            <a:buChar char="••"/>
          </a:pPr>
          <a:r>
            <a:rPr lang="ru-RU" sz="1200" kern="1200" dirty="0" smtClean="0"/>
            <a:t>Измеримый/исчисляемый</a:t>
          </a:r>
          <a:endParaRPr lang="ru-RU" sz="1200" kern="1200" dirty="0"/>
        </a:p>
      </dsp:txBody>
      <dsp:txXfrm rot="-5400000">
        <a:off x="576119" y="729275"/>
        <a:ext cx="3211929" cy="482737"/>
      </dsp:txXfrm>
    </dsp:sp>
    <dsp:sp modelId="{EDA1DEF1-5ECC-4728-B33C-901B4F7CC586}">
      <dsp:nvSpPr>
        <dsp:cNvPr id="0" name=""/>
        <dsp:cNvSpPr/>
      </dsp:nvSpPr>
      <dsp:spPr>
        <a:xfrm rot="5400000">
          <a:off x="-123454" y="1528276"/>
          <a:ext cx="823027" cy="57611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A</a:t>
          </a:r>
          <a:endParaRPr lang="ru-RU" sz="1600" kern="1200" dirty="0"/>
        </a:p>
      </dsp:txBody>
      <dsp:txXfrm rot="-5400000">
        <a:off x="1" y="1692882"/>
        <a:ext cx="576119" cy="246908"/>
      </dsp:txXfrm>
    </dsp:sp>
    <dsp:sp modelId="{FB83FC00-8BCE-4F49-A8C3-55FD724D8299}">
      <dsp:nvSpPr>
        <dsp:cNvPr id="0" name=""/>
        <dsp:cNvSpPr/>
      </dsp:nvSpPr>
      <dsp:spPr>
        <a:xfrm rot="5400000">
          <a:off x="1927657" y="53284"/>
          <a:ext cx="534967" cy="323804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Attainable</a:t>
          </a:r>
          <a:endParaRPr lang="ru-RU" sz="1200" kern="1200" dirty="0"/>
        </a:p>
        <a:p>
          <a:pPr marL="114300" lvl="1" indent="-114300" algn="l" defTabSz="533400">
            <a:lnSpc>
              <a:spcPct val="90000"/>
            </a:lnSpc>
            <a:spcBef>
              <a:spcPct val="0"/>
            </a:spcBef>
            <a:spcAft>
              <a:spcPct val="15000"/>
            </a:spcAft>
            <a:buChar char="••"/>
          </a:pPr>
          <a:r>
            <a:rPr lang="ru-RU" sz="1200" kern="1200" dirty="0" smtClean="0"/>
            <a:t>Достижимый</a:t>
          </a:r>
          <a:endParaRPr lang="ru-RU" sz="1200" kern="1200" dirty="0"/>
        </a:p>
      </dsp:txBody>
      <dsp:txXfrm rot="-5400000">
        <a:off x="576119" y="1430938"/>
        <a:ext cx="3211929" cy="482737"/>
      </dsp:txXfrm>
    </dsp:sp>
    <dsp:sp modelId="{9F3F70D1-781D-4DFA-A9BD-6018279D0AA9}">
      <dsp:nvSpPr>
        <dsp:cNvPr id="0" name=""/>
        <dsp:cNvSpPr/>
      </dsp:nvSpPr>
      <dsp:spPr>
        <a:xfrm rot="5400000">
          <a:off x="-123454" y="2229939"/>
          <a:ext cx="823027" cy="57611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R</a:t>
          </a:r>
          <a:endParaRPr lang="ru-RU" sz="1600" kern="1200" dirty="0"/>
        </a:p>
      </dsp:txBody>
      <dsp:txXfrm rot="-5400000">
        <a:off x="1" y="2394545"/>
        <a:ext cx="576119" cy="246908"/>
      </dsp:txXfrm>
    </dsp:sp>
    <dsp:sp modelId="{980B568D-D865-413F-8681-FDC7EF54FA1C}">
      <dsp:nvSpPr>
        <dsp:cNvPr id="0" name=""/>
        <dsp:cNvSpPr/>
      </dsp:nvSpPr>
      <dsp:spPr>
        <a:xfrm rot="5400000">
          <a:off x="1927657" y="754946"/>
          <a:ext cx="534967" cy="323804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Relevant</a:t>
          </a:r>
          <a:endParaRPr lang="ru-RU" sz="1200" kern="1200" dirty="0"/>
        </a:p>
        <a:p>
          <a:pPr marL="114300" lvl="1" indent="-114300" algn="l" defTabSz="533400">
            <a:lnSpc>
              <a:spcPct val="90000"/>
            </a:lnSpc>
            <a:spcBef>
              <a:spcPct val="0"/>
            </a:spcBef>
            <a:spcAft>
              <a:spcPct val="15000"/>
            </a:spcAft>
            <a:buChar char="••"/>
          </a:pPr>
          <a:r>
            <a:rPr lang="ru-RU" sz="1200" kern="1200" dirty="0" smtClean="0"/>
            <a:t>Значимый</a:t>
          </a:r>
          <a:endParaRPr lang="ru-RU" sz="1200" kern="1200" dirty="0"/>
        </a:p>
      </dsp:txBody>
      <dsp:txXfrm rot="-5400000">
        <a:off x="576119" y="2132600"/>
        <a:ext cx="3211929" cy="482737"/>
      </dsp:txXfrm>
    </dsp:sp>
    <dsp:sp modelId="{8A58FB29-6897-4B8C-B05C-940AC3CB0691}">
      <dsp:nvSpPr>
        <dsp:cNvPr id="0" name=""/>
        <dsp:cNvSpPr/>
      </dsp:nvSpPr>
      <dsp:spPr>
        <a:xfrm rot="5400000">
          <a:off x="-123454" y="2931601"/>
          <a:ext cx="823027" cy="57611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T</a:t>
          </a:r>
          <a:endParaRPr lang="ru-RU" sz="1600" kern="1200" dirty="0"/>
        </a:p>
      </dsp:txBody>
      <dsp:txXfrm rot="-5400000">
        <a:off x="1" y="3096207"/>
        <a:ext cx="576119" cy="246908"/>
      </dsp:txXfrm>
    </dsp:sp>
    <dsp:sp modelId="{050AA7CE-E1B5-4F46-853B-CE175652FC0A}">
      <dsp:nvSpPr>
        <dsp:cNvPr id="0" name=""/>
        <dsp:cNvSpPr/>
      </dsp:nvSpPr>
      <dsp:spPr>
        <a:xfrm rot="5400000">
          <a:off x="1927657" y="1456609"/>
          <a:ext cx="534967" cy="323804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Time-bound</a:t>
          </a:r>
          <a:endParaRPr lang="ru-RU" sz="1200" kern="1200" dirty="0"/>
        </a:p>
        <a:p>
          <a:pPr marL="114300" lvl="1" indent="-114300" algn="l" defTabSz="533400">
            <a:lnSpc>
              <a:spcPct val="90000"/>
            </a:lnSpc>
            <a:spcBef>
              <a:spcPct val="0"/>
            </a:spcBef>
            <a:spcAft>
              <a:spcPct val="15000"/>
            </a:spcAft>
            <a:buChar char="••"/>
          </a:pPr>
          <a:r>
            <a:rPr lang="ru-RU" sz="1200" kern="1200" dirty="0" smtClean="0"/>
            <a:t>Определенный во времени</a:t>
          </a:r>
          <a:endParaRPr lang="ru-RU" sz="1200" kern="1200" dirty="0"/>
        </a:p>
      </dsp:txBody>
      <dsp:txXfrm rot="-5400000">
        <a:off x="576119" y="2834263"/>
        <a:ext cx="3211929" cy="482737"/>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10B4C3-15AE-4801-A2F9-F8EE7642C6E9}" type="datetimeFigureOut">
              <a:rPr lang="ru-RU" smtClean="0"/>
              <a:t>26.11.2016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7370CC-8F62-4D02-BBA6-EF26FB04067E}" type="slidenum">
              <a:rPr lang="ru-RU" smtClean="0"/>
              <a:t>‹#›</a:t>
            </a:fld>
            <a:endParaRPr lang="ru-RU" dirty="0"/>
          </a:p>
        </p:txBody>
      </p:sp>
    </p:spTree>
    <p:extLst>
      <p:ext uri="{BB962C8B-B14F-4D97-AF65-F5344CB8AC3E}">
        <p14:creationId xmlns:p14="http://schemas.microsoft.com/office/powerpoint/2010/main" val="3022973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Ни в одной аудитории не будет</a:t>
            </a:r>
            <a:r>
              <a:rPr lang="ru-RU" baseline="0" dirty="0" smtClean="0"/>
              <a:t> возможности всем работать за компьютером</a:t>
            </a:r>
          </a:p>
          <a:p>
            <a:r>
              <a:rPr lang="ru-RU" baseline="0" dirty="0" smtClean="0"/>
              <a:t>На практики нужно приносить ноутбуки</a:t>
            </a:r>
          </a:p>
          <a:p>
            <a:endParaRPr lang="ru-RU" dirty="0" smtClean="0"/>
          </a:p>
          <a:p>
            <a:endParaRPr lang="ru-RU" dirty="0" smtClean="0"/>
          </a:p>
          <a:p>
            <a:r>
              <a:rPr lang="ru-RU" dirty="0" smtClean="0"/>
              <a:t>1) Игра на позиционирование</a:t>
            </a:r>
          </a:p>
          <a:p>
            <a:r>
              <a:rPr lang="ru-RU" dirty="0" smtClean="0"/>
              <a:t>2) Игра на позиционирование</a:t>
            </a:r>
          </a:p>
          <a:p>
            <a:r>
              <a:rPr lang="ru-RU" baseline="0" dirty="0" smtClean="0"/>
              <a:t>3) практика посвящена системам организации научных статей (Менделей, э-</a:t>
            </a:r>
            <a:r>
              <a:rPr lang="ru-RU" baseline="0" dirty="0" err="1" smtClean="0"/>
              <a:t>лайбрари</a:t>
            </a:r>
            <a:r>
              <a:rPr lang="ru-RU" baseline="0" dirty="0" smtClean="0"/>
              <a:t>, </a:t>
            </a:r>
            <a:r>
              <a:rPr lang="ru-RU" baseline="0" dirty="0" err="1" smtClean="0"/>
              <a:t>гугл-сколарс</a:t>
            </a:r>
            <a:r>
              <a:rPr lang="ru-RU" baseline="0" dirty="0" smtClean="0"/>
              <a:t>, академия еду)</a:t>
            </a:r>
          </a:p>
          <a:p>
            <a:r>
              <a:rPr lang="ru-RU" baseline="0" dirty="0" smtClean="0"/>
              <a:t>4) практика на ознакомление и заполнение </a:t>
            </a:r>
            <a:r>
              <a:rPr lang="ru-RU" baseline="0" dirty="0" err="1" smtClean="0"/>
              <a:t>профайла</a:t>
            </a:r>
            <a:r>
              <a:rPr lang="ru-RU" baseline="0" dirty="0" smtClean="0"/>
              <a:t> по грантам (РГНФ, РФФИ, ЦП, Гранты при президенте, университетские инкубаторы)</a:t>
            </a:r>
          </a:p>
          <a:p>
            <a:r>
              <a:rPr lang="ru-RU" baseline="0" dirty="0" smtClean="0"/>
              <a:t>5) Статья как она пишется: абстракт, ключевые слова (? Разве им на </a:t>
            </a:r>
            <a:r>
              <a:rPr lang="ru-RU" baseline="0" dirty="0" err="1" smtClean="0"/>
              <a:t>библиотековедениии</a:t>
            </a:r>
            <a:r>
              <a:rPr lang="ru-RU" baseline="0" dirty="0" smtClean="0"/>
              <a:t> это не говорят???) .  Если статья в иностранном издании – языковые аспекты. Основные элементы статьи. Цитирование и его особенности</a:t>
            </a:r>
          </a:p>
          <a:p>
            <a:r>
              <a:rPr lang="ru-RU" baseline="0" dirty="0" smtClean="0"/>
              <a:t>6) Проект и его составные части</a:t>
            </a:r>
          </a:p>
          <a:p>
            <a:r>
              <a:rPr lang="ru-RU" baseline="0" dirty="0" smtClean="0"/>
              <a:t>7) Отчет о проделанной деятельности</a:t>
            </a:r>
          </a:p>
          <a:p>
            <a:endParaRPr lang="ru-RU" baseline="0" dirty="0" smtClean="0"/>
          </a:p>
          <a:p>
            <a:endParaRPr lang="ru-RU" baseline="0" dirty="0" smtClean="0"/>
          </a:p>
          <a:p>
            <a:r>
              <a:rPr lang="ru-RU" baseline="0" dirty="0" smtClean="0"/>
              <a:t>Лекции:</a:t>
            </a:r>
          </a:p>
          <a:p>
            <a:pPr fontAlgn="base"/>
            <a:r>
              <a:rPr lang="ru-RU" sz="1200" b="0" i="0" kern="1200" dirty="0" smtClean="0">
                <a:solidFill>
                  <a:schemeClr val="tx1"/>
                </a:solidFill>
                <a:effectLst/>
                <a:latin typeface="+mn-lt"/>
                <a:ea typeface="+mn-ea"/>
                <a:cs typeface="+mn-cs"/>
              </a:rPr>
              <a:t>Цели и задачи поиска грантов для профессионального развития (1 </a:t>
            </a:r>
            <a:r>
              <a:rPr lang="ru-RU" sz="1200" b="0" i="0" kern="1200" dirty="0" err="1" smtClean="0">
                <a:solidFill>
                  <a:schemeClr val="tx1"/>
                </a:solidFill>
                <a:effectLst/>
                <a:latin typeface="+mn-lt"/>
                <a:ea typeface="+mn-ea"/>
                <a:cs typeface="+mn-cs"/>
              </a:rPr>
              <a:t>акад.час</a:t>
            </a:r>
            <a:r>
              <a:rPr lang="ru-RU" sz="1200" b="0" i="0" kern="1200" dirty="0" smtClean="0">
                <a:solidFill>
                  <a:schemeClr val="tx1"/>
                </a:solidFill>
                <a:effectLst/>
                <a:latin typeface="+mn-lt"/>
                <a:ea typeface="+mn-ea"/>
                <a:cs typeface="+mn-cs"/>
              </a:rPr>
              <a:t>).</a:t>
            </a:r>
          </a:p>
          <a:p>
            <a:pPr fontAlgn="base"/>
            <a:r>
              <a:rPr lang="ru-RU" sz="1200" b="0" i="0" kern="1200" dirty="0" smtClean="0">
                <a:solidFill>
                  <a:schemeClr val="tx1"/>
                </a:solidFill>
                <a:effectLst/>
                <a:latin typeface="+mn-lt"/>
                <a:ea typeface="+mn-ea"/>
                <a:cs typeface="+mn-cs"/>
              </a:rPr>
              <a:t>«</a:t>
            </a:r>
            <a:r>
              <a:rPr lang="ru-RU" sz="1200" b="0" i="0" kern="1200" dirty="0" err="1" smtClean="0">
                <a:solidFill>
                  <a:schemeClr val="tx1"/>
                </a:solidFill>
                <a:effectLst/>
                <a:latin typeface="+mn-lt"/>
                <a:ea typeface="+mn-ea"/>
                <a:cs typeface="+mn-cs"/>
              </a:rPr>
              <a:t>Skills</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for</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fundraising</a:t>
            </a:r>
            <a:r>
              <a:rPr lang="ru-RU" sz="1200" b="0" i="0" kern="1200" dirty="0" smtClean="0">
                <a:solidFill>
                  <a:schemeClr val="tx1"/>
                </a:solidFill>
                <a:effectLst/>
                <a:latin typeface="+mn-lt"/>
                <a:ea typeface="+mn-ea"/>
                <a:cs typeface="+mn-cs"/>
              </a:rPr>
              <a:t>» - какие качества нужны для подачи грантов и умения привлечь необходимые средства для своего профессионального развития (1 </a:t>
            </a:r>
            <a:r>
              <a:rPr lang="ru-RU" sz="1200" b="0" i="0" kern="1200" dirty="0" err="1" smtClean="0">
                <a:solidFill>
                  <a:schemeClr val="tx1"/>
                </a:solidFill>
                <a:effectLst/>
                <a:latin typeface="+mn-lt"/>
                <a:ea typeface="+mn-ea"/>
                <a:cs typeface="+mn-cs"/>
              </a:rPr>
              <a:t>акад.часа</a:t>
            </a:r>
            <a:r>
              <a:rPr lang="ru-RU" sz="1200" b="0" i="0" kern="1200" dirty="0" smtClean="0">
                <a:solidFill>
                  <a:schemeClr val="tx1"/>
                </a:solidFill>
                <a:effectLst/>
                <a:latin typeface="+mn-lt"/>
                <a:ea typeface="+mn-ea"/>
                <a:cs typeface="+mn-cs"/>
              </a:rPr>
              <a:t>).</a:t>
            </a:r>
          </a:p>
          <a:p>
            <a:pPr fontAlgn="base"/>
            <a:r>
              <a:rPr lang="ru-RU" sz="1200" b="0" i="0" kern="1200" dirty="0" smtClean="0">
                <a:solidFill>
                  <a:schemeClr val="tx1"/>
                </a:solidFill>
                <a:effectLst/>
                <a:latin typeface="+mn-lt"/>
                <a:ea typeface="+mn-ea"/>
                <a:cs typeface="+mn-cs"/>
              </a:rPr>
              <a:t>Современная наука: что ценят и ждут </a:t>
            </a:r>
            <a:r>
              <a:rPr lang="ru-RU" sz="1200" b="0" i="0" kern="1200" dirty="0" err="1" smtClean="0">
                <a:solidFill>
                  <a:schemeClr val="tx1"/>
                </a:solidFill>
                <a:effectLst/>
                <a:latin typeface="+mn-lt"/>
                <a:ea typeface="+mn-ea"/>
                <a:cs typeface="+mn-cs"/>
              </a:rPr>
              <a:t>грантодатели</a:t>
            </a:r>
            <a:r>
              <a:rPr lang="ru-RU" sz="1200" b="0" i="0" kern="1200" dirty="0" smtClean="0">
                <a:solidFill>
                  <a:schemeClr val="tx1"/>
                </a:solidFill>
                <a:effectLst/>
                <a:latin typeface="+mn-lt"/>
                <a:ea typeface="+mn-ea"/>
                <a:cs typeface="+mn-cs"/>
              </a:rPr>
              <a:t> от потенциальных </a:t>
            </a:r>
            <a:r>
              <a:rPr lang="ru-RU" sz="1200" b="0" i="0" kern="1200" dirty="0" err="1" smtClean="0">
                <a:solidFill>
                  <a:schemeClr val="tx1"/>
                </a:solidFill>
                <a:effectLst/>
                <a:latin typeface="+mn-lt"/>
                <a:ea typeface="+mn-ea"/>
                <a:cs typeface="+mn-cs"/>
              </a:rPr>
              <a:t>грантополучателей</a:t>
            </a:r>
            <a:r>
              <a:rPr lang="ru-RU" sz="1200" b="0" i="0" kern="1200" dirty="0" smtClean="0">
                <a:solidFill>
                  <a:schemeClr val="tx1"/>
                </a:solidFill>
                <a:effectLst/>
                <a:latin typeface="+mn-lt"/>
                <a:ea typeface="+mn-ea"/>
                <a:cs typeface="+mn-cs"/>
              </a:rPr>
              <a:t> (2 </a:t>
            </a:r>
            <a:r>
              <a:rPr lang="ru-RU" sz="1200" b="0" i="0" kern="1200" dirty="0" err="1" smtClean="0">
                <a:solidFill>
                  <a:schemeClr val="tx1"/>
                </a:solidFill>
                <a:effectLst/>
                <a:latin typeface="+mn-lt"/>
                <a:ea typeface="+mn-ea"/>
                <a:cs typeface="+mn-cs"/>
              </a:rPr>
              <a:t>акад.часа</a:t>
            </a:r>
            <a:r>
              <a:rPr lang="ru-RU" sz="1200" b="0" i="0" kern="1200" dirty="0" smtClean="0">
                <a:solidFill>
                  <a:schemeClr val="tx1"/>
                </a:solidFill>
                <a:effectLst/>
                <a:latin typeface="+mn-lt"/>
                <a:ea typeface="+mn-ea"/>
                <a:cs typeface="+mn-cs"/>
              </a:rPr>
              <a:t>).</a:t>
            </a:r>
          </a:p>
          <a:p>
            <a:pPr fontAlgn="base"/>
            <a:r>
              <a:rPr lang="ru-RU" sz="1200" b="0" i="0" kern="1200" dirty="0" smtClean="0">
                <a:solidFill>
                  <a:schemeClr val="tx1"/>
                </a:solidFill>
                <a:effectLst/>
                <a:latin typeface="+mn-lt"/>
                <a:ea typeface="+mn-ea"/>
                <a:cs typeface="+mn-cs"/>
              </a:rPr>
              <a:t>Подача заявок на участие в конференциях, подача заявок на участие в исследовательских проектах (2 </a:t>
            </a:r>
            <a:r>
              <a:rPr lang="ru-RU" sz="1200" b="0" i="0" kern="1200" dirty="0" err="1" smtClean="0">
                <a:solidFill>
                  <a:schemeClr val="tx1"/>
                </a:solidFill>
                <a:effectLst/>
                <a:latin typeface="+mn-lt"/>
                <a:ea typeface="+mn-ea"/>
                <a:cs typeface="+mn-cs"/>
              </a:rPr>
              <a:t>акад.часа</a:t>
            </a:r>
            <a:r>
              <a:rPr lang="ru-RU" sz="1200" b="0" i="0" kern="1200" dirty="0" smtClean="0">
                <a:solidFill>
                  <a:schemeClr val="tx1"/>
                </a:solidFill>
                <a:effectLst/>
                <a:latin typeface="+mn-lt"/>
                <a:ea typeface="+mn-ea"/>
                <a:cs typeface="+mn-cs"/>
              </a:rPr>
              <a:t> + 2 </a:t>
            </a:r>
            <a:r>
              <a:rPr lang="ru-RU" sz="1200" b="0" i="0" kern="1200" dirty="0" err="1" smtClean="0">
                <a:solidFill>
                  <a:schemeClr val="tx1"/>
                </a:solidFill>
                <a:effectLst/>
                <a:latin typeface="+mn-lt"/>
                <a:ea typeface="+mn-ea"/>
                <a:cs typeface="+mn-cs"/>
              </a:rPr>
              <a:t>акад.часа</a:t>
            </a:r>
            <a:r>
              <a:rPr lang="ru-RU" sz="1200" b="0" i="0" kern="1200" dirty="0" smtClean="0">
                <a:solidFill>
                  <a:schemeClr val="tx1"/>
                </a:solidFill>
                <a:effectLst/>
                <a:latin typeface="+mn-lt"/>
                <a:ea typeface="+mn-ea"/>
                <a:cs typeface="+mn-cs"/>
              </a:rPr>
              <a:t> практикума).</a:t>
            </a:r>
          </a:p>
          <a:p>
            <a:pPr fontAlgn="base"/>
            <a:r>
              <a:rPr lang="ru-RU" sz="1200" b="0" i="0" kern="1200" dirty="0" smtClean="0">
                <a:solidFill>
                  <a:schemeClr val="tx1"/>
                </a:solidFill>
                <a:effectLst/>
                <a:latin typeface="+mn-lt"/>
                <a:ea typeface="+mn-ea"/>
                <a:cs typeface="+mn-cs"/>
              </a:rPr>
              <a:t>Поиск программ повышения квалификации, подача документов на гранты (2 </a:t>
            </a:r>
            <a:r>
              <a:rPr lang="ru-RU" sz="1200" b="0" i="0" kern="1200" dirty="0" err="1" smtClean="0">
                <a:solidFill>
                  <a:schemeClr val="tx1"/>
                </a:solidFill>
                <a:effectLst/>
                <a:latin typeface="+mn-lt"/>
                <a:ea typeface="+mn-ea"/>
                <a:cs typeface="+mn-cs"/>
              </a:rPr>
              <a:t>акад.часа</a:t>
            </a:r>
            <a:r>
              <a:rPr lang="ru-RU" sz="1200" b="0" i="0" kern="1200" dirty="0" smtClean="0">
                <a:solidFill>
                  <a:schemeClr val="tx1"/>
                </a:solidFill>
                <a:effectLst/>
                <a:latin typeface="+mn-lt"/>
                <a:ea typeface="+mn-ea"/>
                <a:cs typeface="+mn-cs"/>
              </a:rPr>
              <a:t> + 2 </a:t>
            </a:r>
            <a:r>
              <a:rPr lang="ru-RU" sz="1200" b="0" i="0" kern="1200" dirty="0" err="1" smtClean="0">
                <a:solidFill>
                  <a:schemeClr val="tx1"/>
                </a:solidFill>
                <a:effectLst/>
                <a:latin typeface="+mn-lt"/>
                <a:ea typeface="+mn-ea"/>
                <a:cs typeface="+mn-cs"/>
              </a:rPr>
              <a:t>акад.часа</a:t>
            </a:r>
            <a:r>
              <a:rPr lang="ru-RU" sz="1200" b="0" i="0" kern="1200" dirty="0" smtClean="0">
                <a:solidFill>
                  <a:schemeClr val="tx1"/>
                </a:solidFill>
                <a:effectLst/>
                <a:latin typeface="+mn-lt"/>
                <a:ea typeface="+mn-ea"/>
                <a:cs typeface="+mn-cs"/>
              </a:rPr>
              <a:t> практикума).</a:t>
            </a:r>
          </a:p>
          <a:p>
            <a:pPr fontAlgn="base"/>
            <a:r>
              <a:rPr lang="ru-RU" sz="1200" b="0" i="0" kern="1200" dirty="0" smtClean="0">
                <a:solidFill>
                  <a:schemeClr val="tx1"/>
                </a:solidFill>
                <a:effectLst/>
                <a:latin typeface="+mn-lt"/>
                <a:ea typeface="+mn-ea"/>
                <a:cs typeface="+mn-cs"/>
              </a:rPr>
              <a:t>Поиск профессиональных конференций, заполнение документов для поиска грантов (2 </a:t>
            </a:r>
            <a:r>
              <a:rPr lang="ru-RU" sz="1200" b="0" i="0" kern="1200" dirty="0" err="1" smtClean="0">
                <a:solidFill>
                  <a:schemeClr val="tx1"/>
                </a:solidFill>
                <a:effectLst/>
                <a:latin typeface="+mn-lt"/>
                <a:ea typeface="+mn-ea"/>
                <a:cs typeface="+mn-cs"/>
              </a:rPr>
              <a:t>акад.часа</a:t>
            </a:r>
            <a:r>
              <a:rPr lang="ru-RU" sz="1200" b="0" i="0" kern="1200" dirty="0" smtClean="0">
                <a:solidFill>
                  <a:schemeClr val="tx1"/>
                </a:solidFill>
                <a:effectLst/>
                <a:latin typeface="+mn-lt"/>
                <a:ea typeface="+mn-ea"/>
                <a:cs typeface="+mn-cs"/>
              </a:rPr>
              <a:t> + 2 </a:t>
            </a:r>
            <a:r>
              <a:rPr lang="ru-RU" sz="1200" b="0" i="0" kern="1200" dirty="0" err="1" smtClean="0">
                <a:solidFill>
                  <a:schemeClr val="tx1"/>
                </a:solidFill>
                <a:effectLst/>
                <a:latin typeface="+mn-lt"/>
                <a:ea typeface="+mn-ea"/>
                <a:cs typeface="+mn-cs"/>
              </a:rPr>
              <a:t>акад.часа</a:t>
            </a:r>
            <a:r>
              <a:rPr lang="ru-RU" sz="1200" b="0" i="0" kern="1200" dirty="0" smtClean="0">
                <a:solidFill>
                  <a:schemeClr val="tx1"/>
                </a:solidFill>
                <a:effectLst/>
                <a:latin typeface="+mn-lt"/>
                <a:ea typeface="+mn-ea"/>
                <a:cs typeface="+mn-cs"/>
              </a:rPr>
              <a:t> практикума).</a:t>
            </a:r>
          </a:p>
          <a:p>
            <a:pPr fontAlgn="base"/>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rPr>
              <a:t>Организованность, измерения</a:t>
            </a:r>
          </a:p>
          <a:p>
            <a:endParaRPr lang="ru-RU" baseline="0" dirty="0" smtClean="0"/>
          </a:p>
          <a:p>
            <a:endParaRPr lang="ru-RU" baseline="0" dirty="0" smtClean="0"/>
          </a:p>
          <a:p>
            <a:endParaRPr lang="ru-RU" dirty="0"/>
          </a:p>
        </p:txBody>
      </p:sp>
      <p:sp>
        <p:nvSpPr>
          <p:cNvPr id="4" name="Номер слайда 3"/>
          <p:cNvSpPr>
            <a:spLocks noGrp="1"/>
          </p:cNvSpPr>
          <p:nvPr>
            <p:ph type="sldNum" sz="quarter" idx="10"/>
          </p:nvPr>
        </p:nvSpPr>
        <p:spPr/>
        <p:txBody>
          <a:bodyPr/>
          <a:lstStyle/>
          <a:p>
            <a:fld id="{E77370CC-8F62-4D02-BBA6-EF26FB04067E}" type="slidenum">
              <a:rPr lang="ru-RU" smtClean="0"/>
              <a:t>2</a:t>
            </a:fld>
            <a:endParaRPr lang="ru-RU"/>
          </a:p>
        </p:txBody>
      </p:sp>
    </p:spTree>
    <p:extLst>
      <p:ext uri="{BB962C8B-B14F-4D97-AF65-F5344CB8AC3E}">
        <p14:creationId xmlns:p14="http://schemas.microsoft.com/office/powerpoint/2010/main" val="1144557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Финансовый </a:t>
            </a:r>
            <a:r>
              <a:rPr lang="ru-RU" dirty="0" err="1" smtClean="0"/>
              <a:t>фандрайзинг</a:t>
            </a:r>
            <a:r>
              <a:rPr lang="ru-RU" dirty="0" smtClean="0"/>
              <a:t>  — процесс поиска и сбора финансов (возмездных или безвозмездных) для обеспечения деятельности компании. </a:t>
            </a:r>
          </a:p>
          <a:p>
            <a:r>
              <a:rPr lang="ru-RU" dirty="0" smtClean="0"/>
              <a:t>Маркетинговый </a:t>
            </a:r>
            <a:r>
              <a:rPr lang="ru-RU" dirty="0" err="1" smtClean="0"/>
              <a:t>фандрайзинг</a:t>
            </a:r>
            <a:r>
              <a:rPr lang="ru-RU" dirty="0" smtClean="0"/>
              <a:t> — процесс сбора и анализа мнений маркетинговых специалистов о методах и способах ведения маркетинговой деятельности, маркетинговое консультирование. </a:t>
            </a:r>
          </a:p>
          <a:p>
            <a:r>
              <a:rPr lang="ru-RU" dirty="0" smtClean="0"/>
              <a:t>Проектный и оперативный </a:t>
            </a:r>
            <a:r>
              <a:rPr lang="ru-RU" dirty="0" err="1" smtClean="0"/>
              <a:t>фандрайзинг</a:t>
            </a:r>
            <a:r>
              <a:rPr lang="ru-RU" dirty="0" smtClean="0"/>
              <a:t>. В первом случае собираемые средства идут на осуществление конкретного проекта, во втором  — для осуществления текущей деятельности организации</a:t>
            </a:r>
            <a:endParaRPr lang="ru-RU" dirty="0"/>
          </a:p>
        </p:txBody>
      </p:sp>
      <p:sp>
        <p:nvSpPr>
          <p:cNvPr id="4" name="Номер слайда 3"/>
          <p:cNvSpPr>
            <a:spLocks noGrp="1"/>
          </p:cNvSpPr>
          <p:nvPr>
            <p:ph type="sldNum" sz="quarter" idx="10"/>
          </p:nvPr>
        </p:nvSpPr>
        <p:spPr/>
        <p:txBody>
          <a:bodyPr/>
          <a:lstStyle/>
          <a:p>
            <a:fld id="{E77370CC-8F62-4D02-BBA6-EF26FB04067E}" type="slidenum">
              <a:rPr lang="ru-RU" smtClean="0"/>
              <a:t>5</a:t>
            </a:fld>
            <a:endParaRPr lang="ru-RU"/>
          </a:p>
        </p:txBody>
      </p:sp>
    </p:spTree>
    <p:extLst>
      <p:ext uri="{BB962C8B-B14F-4D97-AF65-F5344CB8AC3E}">
        <p14:creationId xmlns:p14="http://schemas.microsoft.com/office/powerpoint/2010/main" val="3276903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77370CC-8F62-4D02-BBA6-EF26FB04067E}" type="slidenum">
              <a:rPr lang="ru-RU" smtClean="0"/>
              <a:t>7</a:t>
            </a:fld>
            <a:endParaRPr lang="ru-RU"/>
          </a:p>
        </p:txBody>
      </p:sp>
    </p:spTree>
    <p:extLst>
      <p:ext uri="{BB962C8B-B14F-4D97-AF65-F5344CB8AC3E}">
        <p14:creationId xmlns:p14="http://schemas.microsoft.com/office/powerpoint/2010/main" val="2308498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Опыт научной деятельности – статьи, тезисы, монографии, лицензии, патенты, участие</a:t>
            </a:r>
            <a:r>
              <a:rPr lang="ru-RU" baseline="0" dirty="0" smtClean="0"/>
              <a:t> в каких-то программах</a:t>
            </a:r>
          </a:p>
          <a:p>
            <a:r>
              <a:rPr lang="ru-RU" baseline="0" dirty="0" smtClean="0"/>
              <a:t>Научная проблема – прикладная и фундаментальная</a:t>
            </a:r>
          </a:p>
          <a:p>
            <a:r>
              <a:rPr lang="ru-RU" baseline="0" dirty="0" smtClean="0"/>
              <a:t>Научное сообщество – связи и их финансирование (отношение к этому технарей)</a:t>
            </a:r>
            <a:endParaRPr lang="ru-RU" dirty="0"/>
          </a:p>
        </p:txBody>
      </p:sp>
      <p:sp>
        <p:nvSpPr>
          <p:cNvPr id="4" name="Номер слайда 3"/>
          <p:cNvSpPr>
            <a:spLocks noGrp="1"/>
          </p:cNvSpPr>
          <p:nvPr>
            <p:ph type="sldNum" sz="quarter" idx="10"/>
          </p:nvPr>
        </p:nvSpPr>
        <p:spPr/>
        <p:txBody>
          <a:bodyPr/>
          <a:lstStyle/>
          <a:p>
            <a:fld id="{E77370CC-8F62-4D02-BBA6-EF26FB04067E}" type="slidenum">
              <a:rPr lang="ru-RU" smtClean="0"/>
              <a:t>8</a:t>
            </a:fld>
            <a:endParaRPr lang="ru-RU"/>
          </a:p>
        </p:txBody>
      </p:sp>
    </p:spTree>
    <p:extLst>
      <p:ext uri="{BB962C8B-B14F-4D97-AF65-F5344CB8AC3E}">
        <p14:creationId xmlns:p14="http://schemas.microsoft.com/office/powerpoint/2010/main" val="1944461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http://elibrary.ru/item.asp?id=27017304</a:t>
            </a:r>
            <a:endParaRPr lang="ru-RU" dirty="0"/>
          </a:p>
        </p:txBody>
      </p:sp>
      <p:sp>
        <p:nvSpPr>
          <p:cNvPr id="4" name="Номер слайда 3"/>
          <p:cNvSpPr>
            <a:spLocks noGrp="1"/>
          </p:cNvSpPr>
          <p:nvPr>
            <p:ph type="sldNum" sz="quarter" idx="10"/>
          </p:nvPr>
        </p:nvSpPr>
        <p:spPr/>
        <p:txBody>
          <a:bodyPr/>
          <a:lstStyle/>
          <a:p>
            <a:fld id="{E77370CC-8F62-4D02-BBA6-EF26FB04067E}" type="slidenum">
              <a:rPr lang="ru-RU" smtClean="0"/>
              <a:t>21</a:t>
            </a:fld>
            <a:endParaRPr lang="ru-RU"/>
          </a:p>
        </p:txBody>
      </p:sp>
    </p:spTree>
    <p:extLst>
      <p:ext uri="{BB962C8B-B14F-4D97-AF65-F5344CB8AC3E}">
        <p14:creationId xmlns:p14="http://schemas.microsoft.com/office/powerpoint/2010/main" val="1222044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E34F47-4646-4C44-88B0-78FD7D2671E2}" type="slidenum">
              <a:rPr lang="ru-RU" altLang="ru-RU"/>
              <a:pPr/>
              <a:t>28</a:t>
            </a:fld>
            <a:endParaRPr lang="ru-RU" altLang="ru-RU"/>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r>
              <a:rPr lang="ru-RU" altLang="ru-RU"/>
              <a:t>Представлены лэйблы различных И-нет сайтов, которые так или иначе связаны с научной и образовательной деятельностью. Здесь и электронные библиотеки и базы данных, открытые курс, органайзеры, виртуальные лаборатории. К сожалению, всё просто не возможно уместить на одном слайде, впрочем, это и не нужно. Эти символы приведены для того, чтобы показать насколько сильно наука уже связана с компьютерами и Интернетом. Эта связь выходит далеко за использование лаптопа как заменителя пишущей машинки и калькулятора. </a:t>
            </a:r>
          </a:p>
        </p:txBody>
      </p:sp>
    </p:spTree>
    <p:extLst>
      <p:ext uri="{BB962C8B-B14F-4D97-AF65-F5344CB8AC3E}">
        <p14:creationId xmlns:p14="http://schemas.microsoft.com/office/powerpoint/2010/main" val="2806790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https://www.ncbi.nlm.nih.gov/pmc/articles/PMC3763098/</a:t>
            </a:r>
            <a:endParaRPr lang="ru-RU" dirty="0" smtClean="0"/>
          </a:p>
          <a:p>
            <a:endParaRPr lang="ru-RU" dirty="0"/>
          </a:p>
        </p:txBody>
      </p:sp>
      <p:sp>
        <p:nvSpPr>
          <p:cNvPr id="4" name="Номер слайда 3"/>
          <p:cNvSpPr>
            <a:spLocks noGrp="1"/>
          </p:cNvSpPr>
          <p:nvPr>
            <p:ph type="sldNum" sz="quarter" idx="10"/>
          </p:nvPr>
        </p:nvSpPr>
        <p:spPr/>
        <p:txBody>
          <a:bodyPr/>
          <a:lstStyle/>
          <a:p>
            <a:fld id="{E77370CC-8F62-4D02-BBA6-EF26FB04067E}" type="slidenum">
              <a:rPr lang="ru-RU" smtClean="0"/>
              <a:t>31</a:t>
            </a:fld>
            <a:endParaRPr lang="ru-RU"/>
          </a:p>
        </p:txBody>
      </p:sp>
    </p:spTree>
    <p:extLst>
      <p:ext uri="{BB962C8B-B14F-4D97-AF65-F5344CB8AC3E}">
        <p14:creationId xmlns:p14="http://schemas.microsoft.com/office/powerpoint/2010/main" val="18348776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578ACC-22D6-47C1-A373-4FD133E34F3C}" type="datetimeFigureOut">
              <a:rPr lang="en-US" dirty="0"/>
              <a:t>11/26/2016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11/26/2016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11/26/2016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11/26/2016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31444B-B92B-4E27-8C94-BB93EAF5CB18}"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3EFA5E-FA76-400D-B3DC-F0BA90E6D107}"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46C117F-5CCF-4837-BE5F-2B92066CAFAF}"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4EB90BD-B6CE-46B7-997F-7313B992CCDC}"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CDB9D11F-B188-461D-B23F-39381795C052}"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2E6D8D9-55A2-4063-B0F3-121F44549695}"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D4B24536-994D-4021-A283-9F449C0DB509}" type="datetimeFigureOut">
              <a:rPr lang="en-US" dirty="0"/>
              <a:t>11/26/2016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3CBBBB78-C96F-47B7-AB17-D852CA960AC9}" type="datetimeFigureOut">
              <a:rPr lang="en-US" dirty="0"/>
              <a:t>11/26/2016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11/26/2016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11/26/2016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library.ru/defaultx.asp" TargetMode="External"/><Relationship Id="rId2" Type="http://schemas.openxmlformats.org/officeDocument/2006/relationships/hyperlink" Target="https://www.mendeley.com/" TargetMode="External"/><Relationship Id="rId1" Type="http://schemas.openxmlformats.org/officeDocument/2006/relationships/slideLayout" Target="../slideLayouts/slideLayout2.xml"/><Relationship Id="rId5" Type="http://schemas.openxmlformats.org/officeDocument/2006/relationships/hyperlink" Target="https://www.academia.edu/" TargetMode="External"/><Relationship Id="rId4" Type="http://schemas.openxmlformats.org/officeDocument/2006/relationships/hyperlink" Target="https://scholar.google.ru/"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www.oxfordbibliographies.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notesSlide" Target="../notesSlides/notesSlide6.xml"/><Relationship Id="rId16"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ieeexplore.ieee.org/search/searchresult.jsp?matchBoolean=true&amp;queryText=%22Index%20Terms%22:.QT.stochastic%20control.QT.&amp;newsearch=true" TargetMode="External"/><Relationship Id="rId3" Type="http://schemas.openxmlformats.org/officeDocument/2006/relationships/hyperlink" Target="http://ieeexplore.ieee.org/search/searchresult.jsp?matchBoolean=true&amp;queryText=%22Index%20Terms%22:.QT.Energy%20storage.QT.&amp;newsearch=true" TargetMode="External"/><Relationship Id="rId7" Type="http://schemas.openxmlformats.org/officeDocument/2006/relationships/hyperlink" Target="http://ieeexplore.ieee.org/search/searchresult.jsp?matchBoolean=true&amp;queryText=%22Index%20Terms%22:.QT.Greedy%20algorithms.QT.&amp;newsearch=true" TargetMode="External"/><Relationship Id="rId12" Type="http://schemas.openxmlformats.org/officeDocument/2006/relationships/hyperlink" Target="http://ieeexplore.ieee.org/search/searchresult.jsp?matchBoolean=true&amp;queryText=%22Index%20Terms%22:.QT.renewable%20integration.QT.&amp;newsearch=true" TargetMode="External"/><Relationship Id="rId2" Type="http://schemas.openxmlformats.org/officeDocument/2006/relationships/hyperlink" Target="http://ieeexplore.ieee.org/search/searchresult.jsp?matchBoolean=true&amp;queryText=%22Index%20Terms%22:.QT.Stochastic%20processes.QT.&amp;newsearch=true" TargetMode="External"/><Relationship Id="rId1" Type="http://schemas.openxmlformats.org/officeDocument/2006/relationships/slideLayout" Target="../slideLayouts/slideLayout2.xml"/><Relationship Id="rId6" Type="http://schemas.openxmlformats.org/officeDocument/2006/relationships/hyperlink" Target="http://ieeexplore.ieee.org/search/searchresult.jsp?matchBoolean=true&amp;queryText=%22Index%20Terms%22:.QT.Load%20modeling.QT.&amp;newsearch=true" TargetMode="External"/><Relationship Id="rId11" Type="http://schemas.openxmlformats.org/officeDocument/2006/relationships/hyperlink" Target="http://ieeexplore.ieee.org/search/searchresult.jsp?matchBoolean=true&amp;queryText=%22Index%20Terms%22:.QT.online%20algorithms.QT.&amp;newsearch=true" TargetMode="External"/><Relationship Id="rId5" Type="http://schemas.openxmlformats.org/officeDocument/2006/relationships/hyperlink" Target="http://ieeexplore.ieee.org/search/searchresult.jsp?matchBoolean=true&amp;queryText=%22Index%20Terms%22:.QT.Uncertainty.QT.&amp;newsearch=true" TargetMode="External"/><Relationship Id="rId10" Type="http://schemas.openxmlformats.org/officeDocument/2006/relationships/hyperlink" Target="http://ieeexplore.ieee.org/search/searchresult.jsp?matchBoolean=true&amp;queryText=%22Index%20Terms%22:.QT.energy%20storage%20operation.QT.&amp;newsearch=true" TargetMode="External"/><Relationship Id="rId4" Type="http://schemas.openxmlformats.org/officeDocument/2006/relationships/hyperlink" Target="http://ieeexplore.ieee.org/search/searchresult.jsp?matchBoolean=true&amp;queryText=%22Index%20Terms%22:.QT.Cost%20function.QT.&amp;newsearch=true" TargetMode="External"/><Relationship Id="rId9" Type="http://schemas.openxmlformats.org/officeDocument/2006/relationships/hyperlink" Target="http://ieeexplore.ieee.org/search/searchresult.jsp?matchBoolean=true&amp;queryText=%22Index%20Terms%22:.QT.Approximation%20algorithms.QT.&amp;newsearch=true"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rscf.ru/"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lfond.sp/"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www.prokhorovfund.ru/"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fondpotanin.ru/"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alferov-fond.ru/"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fcpir.ru/"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Научный </a:t>
            </a:r>
            <a:r>
              <a:rPr lang="ru-RU" dirty="0" err="1" smtClean="0"/>
              <a:t>фандрайзинг</a:t>
            </a:r>
            <a:endParaRPr lang="ru-RU" dirty="0"/>
          </a:p>
        </p:txBody>
      </p:sp>
      <p:sp>
        <p:nvSpPr>
          <p:cNvPr id="3" name="Подзаголовок 2"/>
          <p:cNvSpPr>
            <a:spLocks noGrp="1"/>
          </p:cNvSpPr>
          <p:nvPr>
            <p:ph type="subTitle" idx="1"/>
          </p:nvPr>
        </p:nvSpPr>
        <p:spPr/>
        <p:txBody>
          <a:bodyPr/>
          <a:lstStyle/>
          <a:p>
            <a:r>
              <a:rPr lang="ru-RU" dirty="0" smtClean="0"/>
              <a:t>Лекция 1</a:t>
            </a:r>
            <a:endParaRPr lang="ru-RU" dirty="0"/>
          </a:p>
        </p:txBody>
      </p:sp>
    </p:spTree>
    <p:extLst>
      <p:ext uri="{BB962C8B-B14F-4D97-AF65-F5344CB8AC3E}">
        <p14:creationId xmlns:p14="http://schemas.microsoft.com/office/powerpoint/2010/main" val="583824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Организационные вопросы</a:t>
            </a:r>
            <a:endParaRPr lang="ru-RU" dirty="0"/>
          </a:p>
        </p:txBody>
      </p:sp>
      <p:sp>
        <p:nvSpPr>
          <p:cNvPr id="3" name="Объект 2"/>
          <p:cNvSpPr>
            <a:spLocks noGrp="1"/>
          </p:cNvSpPr>
          <p:nvPr>
            <p:ph idx="1"/>
          </p:nvPr>
        </p:nvSpPr>
        <p:spPr/>
        <p:txBody>
          <a:bodyPr/>
          <a:lstStyle/>
          <a:p>
            <a:r>
              <a:rPr lang="ru-RU" dirty="0" smtClean="0"/>
              <a:t>7 лекций</a:t>
            </a:r>
          </a:p>
          <a:p>
            <a:r>
              <a:rPr lang="ru-RU" dirty="0"/>
              <a:t>7</a:t>
            </a:r>
            <a:r>
              <a:rPr lang="ru-RU" dirty="0" smtClean="0"/>
              <a:t> практик</a:t>
            </a:r>
          </a:p>
          <a:p>
            <a:r>
              <a:rPr lang="ru-RU" dirty="0" smtClean="0"/>
              <a:t>Цель практических занятий формирование навыков подготовки материалов для осуществления </a:t>
            </a:r>
            <a:r>
              <a:rPr lang="ru-RU" dirty="0" err="1" smtClean="0"/>
              <a:t>фандрайзинга</a:t>
            </a:r>
            <a:r>
              <a:rPr lang="ru-RU" dirty="0" smtClean="0"/>
              <a:t> </a:t>
            </a:r>
          </a:p>
          <a:p>
            <a:r>
              <a:rPr lang="ru-RU" dirty="0" smtClean="0"/>
              <a:t>Задачи:</a:t>
            </a:r>
          </a:p>
          <a:p>
            <a:r>
              <a:rPr lang="ru-RU" dirty="0" smtClean="0"/>
              <a:t>подготовка заявки на грант (</a:t>
            </a:r>
            <a:r>
              <a:rPr lang="en-US" dirty="0" smtClean="0"/>
              <a:t>travel</a:t>
            </a:r>
            <a:r>
              <a:rPr lang="ru-RU" dirty="0" smtClean="0"/>
              <a:t> грант)</a:t>
            </a:r>
          </a:p>
          <a:p>
            <a:r>
              <a:rPr lang="ru-RU" dirty="0" smtClean="0"/>
              <a:t>подготовка статьи к публикации</a:t>
            </a:r>
          </a:p>
          <a:p>
            <a:endParaRPr lang="ru-RU" dirty="0"/>
          </a:p>
        </p:txBody>
      </p:sp>
    </p:spTree>
    <p:extLst>
      <p:ext uri="{BB962C8B-B14F-4D97-AF65-F5344CB8AC3E}">
        <p14:creationId xmlns:p14="http://schemas.microsoft.com/office/powerpoint/2010/main" val="3746071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Вопросы к рассмотрению</a:t>
            </a:r>
            <a:endParaRPr lang="ru-RU" dirty="0"/>
          </a:p>
        </p:txBody>
      </p:sp>
      <p:sp>
        <p:nvSpPr>
          <p:cNvPr id="3" name="Объект 2"/>
          <p:cNvSpPr>
            <a:spLocks noGrp="1"/>
          </p:cNvSpPr>
          <p:nvPr>
            <p:ph idx="1"/>
          </p:nvPr>
        </p:nvSpPr>
        <p:spPr/>
        <p:txBody>
          <a:bodyPr/>
          <a:lstStyle/>
          <a:p>
            <a:r>
              <a:rPr lang="ru-RU" dirty="0" smtClean="0"/>
              <a:t>Понятие </a:t>
            </a:r>
            <a:r>
              <a:rPr lang="ru-RU" dirty="0" err="1" smtClean="0"/>
              <a:t>фандрайзинга</a:t>
            </a:r>
            <a:endParaRPr lang="ru-RU" dirty="0" smtClean="0"/>
          </a:p>
          <a:p>
            <a:r>
              <a:rPr lang="ru-RU" dirty="0" smtClean="0"/>
              <a:t>Цели и задачи </a:t>
            </a:r>
            <a:r>
              <a:rPr lang="ru-RU" dirty="0"/>
              <a:t>поиска грантов для профессионального </a:t>
            </a:r>
            <a:r>
              <a:rPr lang="ru-RU" dirty="0" smtClean="0"/>
              <a:t>развития</a:t>
            </a:r>
          </a:p>
          <a:p>
            <a:r>
              <a:rPr lang="ru-RU" dirty="0" err="1"/>
              <a:t>Skills</a:t>
            </a:r>
            <a:r>
              <a:rPr lang="ru-RU" dirty="0"/>
              <a:t> </a:t>
            </a:r>
            <a:r>
              <a:rPr lang="ru-RU" dirty="0" err="1"/>
              <a:t>for</a:t>
            </a:r>
            <a:r>
              <a:rPr lang="ru-RU" dirty="0"/>
              <a:t> </a:t>
            </a:r>
            <a:r>
              <a:rPr lang="ru-RU" dirty="0" err="1"/>
              <a:t>fundraising</a:t>
            </a:r>
            <a:endParaRPr lang="ru-RU" dirty="0" smtClean="0"/>
          </a:p>
          <a:p>
            <a:endParaRPr lang="ru-RU" dirty="0"/>
          </a:p>
        </p:txBody>
      </p:sp>
    </p:spTree>
    <p:extLst>
      <p:ext uri="{BB962C8B-B14F-4D97-AF65-F5344CB8AC3E}">
        <p14:creationId xmlns:p14="http://schemas.microsoft.com/office/powerpoint/2010/main" val="2503311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Фандрайзинг</a:t>
            </a:r>
            <a:endParaRPr lang="ru-RU" dirty="0"/>
          </a:p>
        </p:txBody>
      </p:sp>
      <p:sp>
        <p:nvSpPr>
          <p:cNvPr id="3" name="Объект 2"/>
          <p:cNvSpPr>
            <a:spLocks noGrp="1"/>
          </p:cNvSpPr>
          <p:nvPr>
            <p:ph idx="1"/>
          </p:nvPr>
        </p:nvSpPr>
        <p:spPr/>
        <p:txBody>
          <a:bodyPr/>
          <a:lstStyle/>
          <a:p>
            <a:pPr marL="0" indent="0">
              <a:buNone/>
            </a:pPr>
            <a:r>
              <a:rPr lang="ru-RU" dirty="0"/>
              <a:t>привлечения внешних, сторонних для компании ресурсов, </a:t>
            </a:r>
            <a:r>
              <a:rPr lang="ru-RU" dirty="0" smtClean="0"/>
              <a:t>необходимых </a:t>
            </a:r>
            <a:r>
              <a:rPr lang="ru-RU" dirty="0"/>
              <a:t>для реализации какой-либо задачи, выполнения проекта или с целью деятельности в целом. </a:t>
            </a:r>
            <a:endParaRPr lang="ru-RU" dirty="0" smtClean="0"/>
          </a:p>
          <a:p>
            <a:pPr marL="0" indent="0">
              <a:buNone/>
            </a:pPr>
            <a:endParaRPr lang="ru-RU" dirty="0"/>
          </a:p>
          <a:p>
            <a:pPr marL="0" indent="0">
              <a:buNone/>
            </a:pPr>
            <a:r>
              <a:rPr lang="ru-RU" b="1" dirty="0" smtClean="0">
                <a:solidFill>
                  <a:schemeClr val="bg1">
                    <a:lumMod val="85000"/>
                    <a:lumOff val="15000"/>
                  </a:schemeClr>
                </a:solidFill>
                <a:effectLst>
                  <a:outerShdw blurRad="38100" dist="38100" dir="2700000" algn="tl">
                    <a:srgbClr val="000000">
                      <a:alpha val="43137"/>
                    </a:srgbClr>
                  </a:outerShdw>
                </a:effectLst>
              </a:rPr>
              <a:t>методика </a:t>
            </a:r>
            <a:r>
              <a:rPr lang="ru-RU" b="1" dirty="0">
                <a:solidFill>
                  <a:schemeClr val="bg1">
                    <a:lumMod val="85000"/>
                    <a:lumOff val="15000"/>
                  </a:schemeClr>
                </a:solidFill>
                <a:effectLst>
                  <a:outerShdw blurRad="38100" dist="38100" dir="2700000" algn="tl">
                    <a:srgbClr val="000000">
                      <a:alpha val="43137"/>
                    </a:srgbClr>
                  </a:outerShdw>
                </a:effectLst>
              </a:rPr>
              <a:t>поиска источников финансирования и ресурсов для обеспечения деятельности</a:t>
            </a:r>
          </a:p>
          <a:p>
            <a:pPr marL="0" indent="0">
              <a:buNone/>
            </a:pPr>
            <a:endParaRPr lang="ru-RU" dirty="0"/>
          </a:p>
        </p:txBody>
      </p:sp>
    </p:spTree>
    <p:extLst>
      <p:ext uri="{BB962C8B-B14F-4D97-AF65-F5344CB8AC3E}">
        <p14:creationId xmlns:p14="http://schemas.microsoft.com/office/powerpoint/2010/main" val="2004665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Фандрайзинг</a:t>
            </a:r>
            <a:endParaRPr lang="ru-RU" dirty="0"/>
          </a:p>
        </p:txBody>
      </p:sp>
      <p:sp>
        <p:nvSpPr>
          <p:cNvPr id="3" name="Объект 2"/>
          <p:cNvSpPr>
            <a:spLocks noGrp="1"/>
          </p:cNvSpPr>
          <p:nvPr>
            <p:ph idx="1"/>
          </p:nvPr>
        </p:nvSpPr>
        <p:spPr/>
        <p:txBody>
          <a:bodyPr/>
          <a:lstStyle/>
          <a:p>
            <a:r>
              <a:rPr lang="ru-RU" dirty="0"/>
              <a:t>Научный </a:t>
            </a:r>
            <a:r>
              <a:rPr lang="ru-RU" dirty="0" err="1" smtClean="0"/>
              <a:t>фандрайзинг</a:t>
            </a:r>
            <a:endParaRPr lang="ru-RU" dirty="0" smtClean="0"/>
          </a:p>
          <a:p>
            <a:r>
              <a:rPr lang="ru-RU" dirty="0"/>
              <a:t>Финансовый </a:t>
            </a:r>
            <a:r>
              <a:rPr lang="ru-RU" dirty="0" err="1" smtClean="0"/>
              <a:t>фандрайзинг</a:t>
            </a:r>
            <a:endParaRPr lang="ru-RU" dirty="0" smtClean="0"/>
          </a:p>
          <a:p>
            <a:r>
              <a:rPr lang="ru-RU" dirty="0"/>
              <a:t>Маркетинговый </a:t>
            </a:r>
            <a:r>
              <a:rPr lang="ru-RU" dirty="0" err="1" smtClean="0"/>
              <a:t>фандрайзинг</a:t>
            </a:r>
            <a:endParaRPr lang="ru-RU" dirty="0" smtClean="0"/>
          </a:p>
          <a:p>
            <a:r>
              <a:rPr lang="ru-RU" dirty="0" smtClean="0"/>
              <a:t>Проектный </a:t>
            </a:r>
            <a:r>
              <a:rPr lang="ru-RU" dirty="0" err="1"/>
              <a:t>фандрайзинг</a:t>
            </a:r>
            <a:r>
              <a:rPr lang="ru-RU" dirty="0"/>
              <a:t> </a:t>
            </a:r>
            <a:endParaRPr lang="ru-RU" dirty="0" smtClean="0"/>
          </a:p>
          <a:p>
            <a:r>
              <a:rPr lang="ru-RU" dirty="0" smtClean="0"/>
              <a:t>Оперативный </a:t>
            </a:r>
            <a:r>
              <a:rPr lang="ru-RU" dirty="0" err="1"/>
              <a:t>фандрайзинг</a:t>
            </a:r>
            <a:r>
              <a:rPr lang="ru-RU" dirty="0"/>
              <a:t> </a:t>
            </a:r>
          </a:p>
        </p:txBody>
      </p:sp>
    </p:spTree>
    <p:extLst>
      <p:ext uri="{BB962C8B-B14F-4D97-AF65-F5344CB8AC3E}">
        <p14:creationId xmlns:p14="http://schemas.microsoft.com/office/powerpoint/2010/main" val="3909613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Научный </a:t>
            </a:r>
            <a:r>
              <a:rPr lang="ru-RU" dirty="0" err="1" smtClean="0"/>
              <a:t>фандрайзинг</a:t>
            </a:r>
            <a:endParaRPr lang="ru-RU" dirty="0"/>
          </a:p>
        </p:txBody>
      </p:sp>
      <p:sp>
        <p:nvSpPr>
          <p:cNvPr id="3" name="Объект 2"/>
          <p:cNvSpPr>
            <a:spLocks noGrp="1"/>
          </p:cNvSpPr>
          <p:nvPr>
            <p:ph idx="1"/>
          </p:nvPr>
        </p:nvSpPr>
        <p:spPr/>
        <p:txBody>
          <a:bodyPr>
            <a:normAutofit/>
          </a:bodyPr>
          <a:lstStyle/>
          <a:p>
            <a:r>
              <a:rPr lang="ru-RU" dirty="0" smtClean="0"/>
              <a:t>научное </a:t>
            </a:r>
            <a:r>
              <a:rPr lang="ru-RU" dirty="0"/>
              <a:t>проектирование, </a:t>
            </a:r>
            <a:r>
              <a:rPr lang="ru-RU" dirty="0" smtClean="0"/>
              <a:t>подготовка, </a:t>
            </a:r>
            <a:r>
              <a:rPr lang="ru-RU" dirty="0"/>
              <a:t>написания и сопровождения заявок на </a:t>
            </a:r>
            <a:r>
              <a:rPr lang="ru-RU" dirty="0" smtClean="0"/>
              <a:t>конкурсы</a:t>
            </a:r>
            <a:r>
              <a:rPr lang="ru-RU" dirty="0"/>
              <a:t>,  организованные научными фондами и иными </a:t>
            </a:r>
            <a:r>
              <a:rPr lang="ru-RU" dirty="0" smtClean="0"/>
              <a:t>благотворительными</a:t>
            </a:r>
            <a:r>
              <a:rPr lang="ru-RU" dirty="0"/>
              <a:t>  учреждениями, с целью привлечения денежных средств для </a:t>
            </a:r>
            <a:r>
              <a:rPr lang="ru-RU" dirty="0" smtClean="0"/>
              <a:t>реализации </a:t>
            </a:r>
            <a:r>
              <a:rPr lang="ru-RU" dirty="0"/>
              <a:t>проектов по проведению научных исследований и </a:t>
            </a:r>
            <a:r>
              <a:rPr lang="ru-RU" dirty="0" smtClean="0"/>
              <a:t>научно-организационных </a:t>
            </a:r>
            <a:r>
              <a:rPr lang="ru-RU" dirty="0"/>
              <a:t>мероприятий</a:t>
            </a:r>
            <a:r>
              <a:rPr lang="ru-RU" dirty="0" smtClean="0"/>
              <a:t>.</a:t>
            </a:r>
          </a:p>
          <a:p>
            <a:r>
              <a:rPr lang="ru-RU" dirty="0" smtClean="0"/>
              <a:t> </a:t>
            </a:r>
            <a:r>
              <a:rPr lang="ru-RU" dirty="0" err="1" smtClean="0"/>
              <a:t>Технологизация</a:t>
            </a:r>
            <a:r>
              <a:rPr lang="ru-RU" dirty="0" smtClean="0"/>
              <a:t> процесса</a:t>
            </a:r>
            <a:endParaRPr lang="ru-RU" dirty="0"/>
          </a:p>
          <a:p>
            <a:endParaRPr lang="ru-RU" dirty="0" smtClean="0"/>
          </a:p>
        </p:txBody>
      </p:sp>
    </p:spTree>
    <p:extLst>
      <p:ext uri="{BB962C8B-B14F-4D97-AF65-F5344CB8AC3E}">
        <p14:creationId xmlns:p14="http://schemas.microsoft.com/office/powerpoint/2010/main" val="2149161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idx="1"/>
            <p:extLst>
              <p:ext uri="{D42A27DB-BD31-4B8C-83A1-F6EECF244321}">
                <p14:modId xmlns:p14="http://schemas.microsoft.com/office/powerpoint/2010/main" val="3400317853"/>
              </p:ext>
            </p:extLst>
          </p:nvPr>
        </p:nvGraphicFramePr>
        <p:xfrm>
          <a:off x="0" y="222738"/>
          <a:ext cx="12038501" cy="6412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34075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Элементы для </a:t>
            </a:r>
            <a:r>
              <a:rPr lang="ru-RU" dirty="0"/>
              <a:t>научного </a:t>
            </a:r>
            <a:r>
              <a:rPr lang="ru-RU" dirty="0" err="1" smtClean="0"/>
              <a:t>фандрайзинга</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489622717"/>
              </p:ext>
            </p:extLst>
          </p:nvPr>
        </p:nvGraphicFramePr>
        <p:xfrm>
          <a:off x="681038" y="1676400"/>
          <a:ext cx="10725516"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2963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Личные качества</a:t>
            </a:r>
            <a:endParaRPr lang="ru-RU" dirty="0"/>
          </a:p>
        </p:txBody>
      </p:sp>
      <p:sp>
        <p:nvSpPr>
          <p:cNvPr id="3" name="Объект 2"/>
          <p:cNvSpPr>
            <a:spLocks noGrp="1"/>
          </p:cNvSpPr>
          <p:nvPr>
            <p:ph idx="1"/>
          </p:nvPr>
        </p:nvSpPr>
        <p:spPr/>
        <p:txBody>
          <a:bodyPr/>
          <a:lstStyle/>
          <a:p>
            <a:r>
              <a:rPr lang="ru-RU" dirty="0" smtClean="0"/>
              <a:t>Множество заявок (не быть пессимистом)</a:t>
            </a:r>
          </a:p>
          <a:p>
            <a:r>
              <a:rPr lang="ru-RU" dirty="0" smtClean="0"/>
              <a:t>Предложение </a:t>
            </a:r>
          </a:p>
          <a:p>
            <a:r>
              <a:rPr lang="ru-RU" dirty="0" smtClean="0"/>
              <a:t>Быть интересующимся вопросами </a:t>
            </a:r>
            <a:r>
              <a:rPr lang="ru-RU" dirty="0" err="1" smtClean="0"/>
              <a:t>грантодателя</a:t>
            </a:r>
            <a:endParaRPr lang="ru-RU" dirty="0" smtClean="0"/>
          </a:p>
          <a:p>
            <a:r>
              <a:rPr lang="ru-RU" dirty="0" smtClean="0"/>
              <a:t>Все измерять</a:t>
            </a:r>
          </a:p>
          <a:p>
            <a:endParaRPr lang="ru-RU" dirty="0"/>
          </a:p>
        </p:txBody>
      </p:sp>
    </p:spTree>
    <p:extLst>
      <p:ext uri="{BB962C8B-B14F-4D97-AF65-F5344CB8AC3E}">
        <p14:creationId xmlns:p14="http://schemas.microsoft.com/office/powerpoint/2010/main" val="32613996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Организация библиографии</a:t>
            </a:r>
            <a:endParaRPr lang="ru-RU" dirty="0"/>
          </a:p>
        </p:txBody>
      </p:sp>
      <p:sp>
        <p:nvSpPr>
          <p:cNvPr id="3" name="Объект 2"/>
          <p:cNvSpPr>
            <a:spLocks noGrp="1"/>
          </p:cNvSpPr>
          <p:nvPr>
            <p:ph idx="1"/>
          </p:nvPr>
        </p:nvSpPr>
        <p:spPr/>
        <p:txBody>
          <a:bodyPr/>
          <a:lstStyle/>
          <a:p>
            <a:r>
              <a:rPr lang="ru-RU" dirty="0" smtClean="0"/>
              <a:t>Систематизация научных статей </a:t>
            </a:r>
          </a:p>
          <a:p>
            <a:r>
              <a:rPr lang="ru-RU" dirty="0" smtClean="0"/>
              <a:t>Менделей - </a:t>
            </a:r>
            <a:r>
              <a:rPr lang="en-US" dirty="0">
                <a:hlinkClick r:id="rId2"/>
              </a:rPr>
              <a:t>https://www.mendeley.com</a:t>
            </a:r>
            <a:r>
              <a:rPr lang="en-US" dirty="0" smtClean="0">
                <a:hlinkClick r:id="rId2"/>
              </a:rPr>
              <a:t>/</a:t>
            </a:r>
            <a:endParaRPr lang="ru-RU" dirty="0" smtClean="0"/>
          </a:p>
          <a:p>
            <a:r>
              <a:rPr lang="ru-RU" dirty="0" smtClean="0"/>
              <a:t>Научная электронная библиотека</a:t>
            </a:r>
          </a:p>
          <a:p>
            <a:r>
              <a:rPr lang="en-US" dirty="0">
                <a:hlinkClick r:id="rId3"/>
              </a:rPr>
              <a:t>http://</a:t>
            </a:r>
            <a:r>
              <a:rPr lang="en-US" dirty="0" smtClean="0">
                <a:hlinkClick r:id="rId3"/>
              </a:rPr>
              <a:t>elibrary.ru/defaultx.asp</a:t>
            </a:r>
            <a:endParaRPr lang="ru-RU" dirty="0" smtClean="0"/>
          </a:p>
          <a:p>
            <a:r>
              <a:rPr lang="en-US" dirty="0">
                <a:hlinkClick r:id="rId4"/>
              </a:rPr>
              <a:t>https://</a:t>
            </a:r>
            <a:r>
              <a:rPr lang="en-US" dirty="0" smtClean="0">
                <a:hlinkClick r:id="rId4"/>
              </a:rPr>
              <a:t>scholar.google.ru/</a:t>
            </a:r>
            <a:endParaRPr lang="ru-RU" dirty="0" smtClean="0"/>
          </a:p>
          <a:p>
            <a:r>
              <a:rPr lang="en-US" sz="5400" dirty="0">
                <a:solidFill>
                  <a:schemeClr val="tx2"/>
                </a:solidFill>
                <a:hlinkClick r:id="rId5"/>
              </a:rPr>
              <a:t>https://www.academia.edu</a:t>
            </a:r>
            <a:r>
              <a:rPr lang="en-US" sz="5400" dirty="0" smtClean="0">
                <a:solidFill>
                  <a:schemeClr val="tx2"/>
                </a:solidFill>
                <a:hlinkClick r:id="rId5"/>
              </a:rPr>
              <a:t>/</a:t>
            </a:r>
            <a:endParaRPr lang="ru-RU" sz="5400" dirty="0" smtClean="0">
              <a:solidFill>
                <a:schemeClr val="tx2"/>
              </a:solidFill>
            </a:endParaRPr>
          </a:p>
          <a:p>
            <a:endParaRPr lang="ru-RU" dirty="0"/>
          </a:p>
          <a:p>
            <a:endParaRPr lang="ru-RU" dirty="0"/>
          </a:p>
        </p:txBody>
      </p:sp>
    </p:spTree>
    <p:extLst>
      <p:ext uri="{BB962C8B-B14F-4D97-AF65-F5344CB8AC3E}">
        <p14:creationId xmlns:p14="http://schemas.microsoft.com/office/powerpoint/2010/main" val="3300455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smtClean="0"/>
              <a:t>Практика</a:t>
            </a:r>
          </a:p>
          <a:p>
            <a:r>
              <a:rPr lang="ru-RU" dirty="0" smtClean="0"/>
              <a:t>Организация библиографии</a:t>
            </a:r>
          </a:p>
          <a:p>
            <a:r>
              <a:rPr lang="en-US" dirty="0">
                <a:hlinkClick r:id="rId2"/>
              </a:rPr>
              <a:t>http://www.oxfordbibliographies.com</a:t>
            </a:r>
            <a:r>
              <a:rPr lang="en-US" dirty="0" smtClean="0">
                <a:hlinkClick r:id="rId2"/>
              </a:rPr>
              <a:t>/</a:t>
            </a:r>
            <a:endParaRPr lang="ru-RU" dirty="0" smtClean="0"/>
          </a:p>
          <a:p>
            <a:r>
              <a:rPr lang="en-US" sz="5400" dirty="0"/>
              <a:t>https://scholar.google.ru/</a:t>
            </a:r>
            <a:endParaRPr lang="ru-RU" sz="5400" dirty="0"/>
          </a:p>
        </p:txBody>
      </p:sp>
    </p:spTree>
    <p:extLst>
      <p:ext uri="{BB962C8B-B14F-4D97-AF65-F5344CB8AC3E}">
        <p14:creationId xmlns:p14="http://schemas.microsoft.com/office/powerpoint/2010/main" val="29177562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Публикация как элемент научного </a:t>
            </a:r>
            <a:r>
              <a:rPr lang="ru-RU" dirty="0" err="1" smtClean="0"/>
              <a:t>фандрайзинга</a:t>
            </a:r>
            <a:endParaRPr lang="ru-RU" dirty="0"/>
          </a:p>
        </p:txBody>
      </p:sp>
      <p:sp>
        <p:nvSpPr>
          <p:cNvPr id="3" name="Подзаголовок 2"/>
          <p:cNvSpPr>
            <a:spLocks noGrp="1"/>
          </p:cNvSpPr>
          <p:nvPr>
            <p:ph type="subTitle" idx="1"/>
          </p:nvPr>
        </p:nvSpPr>
        <p:spPr/>
        <p:txBody>
          <a:bodyPr/>
          <a:lstStyle/>
          <a:p>
            <a:r>
              <a:rPr lang="ru-RU" dirty="0" smtClean="0"/>
              <a:t>Лекция 2</a:t>
            </a:r>
            <a:endParaRPr lang="ru-RU" dirty="0"/>
          </a:p>
        </p:txBody>
      </p:sp>
    </p:spTree>
    <p:extLst>
      <p:ext uri="{BB962C8B-B14F-4D97-AF65-F5344CB8AC3E}">
        <p14:creationId xmlns:p14="http://schemas.microsoft.com/office/powerpoint/2010/main" val="2679757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Темы</a:t>
            </a:r>
            <a:endParaRPr lang="ru-RU" dirty="0"/>
          </a:p>
        </p:txBody>
      </p:sp>
      <p:sp>
        <p:nvSpPr>
          <p:cNvPr id="3" name="Объект 2"/>
          <p:cNvSpPr>
            <a:spLocks noGrp="1"/>
          </p:cNvSpPr>
          <p:nvPr>
            <p:ph idx="1"/>
          </p:nvPr>
        </p:nvSpPr>
        <p:spPr/>
        <p:txBody>
          <a:bodyPr>
            <a:normAutofit/>
          </a:bodyPr>
          <a:lstStyle/>
          <a:p>
            <a:r>
              <a:rPr lang="ru-RU" sz="3200" dirty="0" err="1" smtClean="0"/>
              <a:t>Наукометрия</a:t>
            </a:r>
            <a:r>
              <a:rPr lang="ru-RU" sz="3200" dirty="0" smtClean="0"/>
              <a:t> </a:t>
            </a:r>
          </a:p>
          <a:p>
            <a:r>
              <a:rPr lang="ru-RU" sz="3200" dirty="0" smtClean="0"/>
              <a:t>Индексирование</a:t>
            </a:r>
          </a:p>
          <a:p>
            <a:r>
              <a:rPr lang="ru-RU" sz="3200" dirty="0" smtClean="0"/>
              <a:t>Типы статей </a:t>
            </a:r>
          </a:p>
          <a:p>
            <a:r>
              <a:rPr lang="ru-RU" sz="3200" dirty="0" smtClean="0"/>
              <a:t>Основные элементы статьи</a:t>
            </a:r>
          </a:p>
        </p:txBody>
      </p:sp>
    </p:spTree>
    <p:extLst>
      <p:ext uri="{BB962C8B-B14F-4D97-AF65-F5344CB8AC3E}">
        <p14:creationId xmlns:p14="http://schemas.microsoft.com/office/powerpoint/2010/main" val="2772721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800" dirty="0" smtClean="0"/>
              <a:t>НАУКОМЕТРИЯ</a:t>
            </a:r>
            <a:endParaRPr lang="ru-RU" sz="4800" dirty="0"/>
          </a:p>
        </p:txBody>
      </p:sp>
      <p:sp>
        <p:nvSpPr>
          <p:cNvPr id="3" name="Объект 2"/>
          <p:cNvSpPr>
            <a:spLocks noGrp="1"/>
          </p:cNvSpPr>
          <p:nvPr>
            <p:ph idx="1"/>
          </p:nvPr>
        </p:nvSpPr>
        <p:spPr/>
        <p:txBody>
          <a:bodyPr/>
          <a:lstStyle/>
          <a:p>
            <a:r>
              <a:rPr lang="ru-RU" dirty="0" smtClean="0"/>
              <a:t>Дисциплина, изучающая развитие науки через статистическую обработку научной информации (количество опубликованных статей)</a:t>
            </a:r>
          </a:p>
          <a:p>
            <a:r>
              <a:rPr lang="ru-RU" dirty="0" err="1" smtClean="0"/>
              <a:t>Дерек</a:t>
            </a:r>
            <a:r>
              <a:rPr lang="ru-RU" dirty="0" smtClean="0"/>
              <a:t> Джон де </a:t>
            </a:r>
            <a:r>
              <a:rPr lang="ru-RU" dirty="0" err="1" smtClean="0"/>
              <a:t>Солла</a:t>
            </a:r>
            <a:r>
              <a:rPr lang="ru-RU" dirty="0" smtClean="0"/>
              <a:t> Прайс</a:t>
            </a:r>
          </a:p>
          <a:p>
            <a:r>
              <a:rPr lang="ru-RU" dirty="0" smtClean="0"/>
              <a:t>Юджин </a:t>
            </a:r>
            <a:r>
              <a:rPr lang="ru-RU" dirty="0" err="1" smtClean="0"/>
              <a:t>Гарфильд</a:t>
            </a:r>
            <a:endParaRPr lang="ru-RU" dirty="0"/>
          </a:p>
        </p:txBody>
      </p:sp>
    </p:spTree>
    <p:extLst>
      <p:ext uri="{BB962C8B-B14F-4D97-AF65-F5344CB8AC3E}">
        <p14:creationId xmlns:p14="http://schemas.microsoft.com/office/powerpoint/2010/main" val="37145698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Наукометрия</a:t>
            </a:r>
            <a:endParaRPr lang="ru-RU" dirty="0"/>
          </a:p>
        </p:txBody>
      </p:sp>
      <p:sp>
        <p:nvSpPr>
          <p:cNvPr id="3" name="Объект 2"/>
          <p:cNvSpPr>
            <a:spLocks noGrp="1"/>
          </p:cNvSpPr>
          <p:nvPr>
            <p:ph idx="1"/>
          </p:nvPr>
        </p:nvSpPr>
        <p:spPr/>
        <p:txBody>
          <a:bodyPr>
            <a:normAutofit fontScale="85000" lnSpcReduction="20000"/>
          </a:bodyPr>
          <a:lstStyle/>
          <a:p>
            <a:r>
              <a:rPr lang="ru-RU" dirty="0"/>
              <a:t>Н</a:t>
            </a:r>
            <a:r>
              <a:rPr lang="ru-RU" dirty="0" smtClean="0"/>
              <a:t>еточность </a:t>
            </a:r>
            <a:r>
              <a:rPr lang="ru-RU" dirty="0" err="1"/>
              <a:t>наукометрических</a:t>
            </a:r>
            <a:r>
              <a:rPr lang="ru-RU" dirty="0"/>
              <a:t> оценок, которая возникает из-</a:t>
            </a:r>
          </a:p>
          <a:p>
            <a:pPr marL="0" indent="0">
              <a:buNone/>
            </a:pPr>
            <a:r>
              <a:rPr lang="ru-RU" dirty="0"/>
              <a:t>за неполноты информационной базы, используемой для анализа;</a:t>
            </a:r>
          </a:p>
          <a:p>
            <a:r>
              <a:rPr lang="ru-RU" dirty="0"/>
              <a:t>Н</a:t>
            </a:r>
            <a:r>
              <a:rPr lang="ru-RU" dirty="0" smtClean="0"/>
              <a:t>есовершенство </a:t>
            </a:r>
            <a:r>
              <a:rPr lang="ru-RU" dirty="0"/>
              <a:t>применяемого инструментария (</a:t>
            </a:r>
            <a:r>
              <a:rPr lang="ru-RU" dirty="0" smtClean="0"/>
              <a:t>упрощенный </a:t>
            </a:r>
            <a:r>
              <a:rPr lang="ru-RU" dirty="0"/>
              <a:t>аппарат математической статистики, введение ряда </a:t>
            </a:r>
            <a:r>
              <a:rPr lang="ru-RU" dirty="0" smtClean="0"/>
              <a:t>допущений</a:t>
            </a:r>
            <a:r>
              <a:rPr lang="ru-RU" dirty="0"/>
              <a:t>, которые редко выполняются на практике);</a:t>
            </a:r>
          </a:p>
          <a:p>
            <a:r>
              <a:rPr lang="ru-RU" dirty="0" smtClean="0"/>
              <a:t>Произвольная </a:t>
            </a:r>
            <a:r>
              <a:rPr lang="ru-RU" dirty="0"/>
              <a:t>интерпретация результатов </a:t>
            </a:r>
            <a:r>
              <a:rPr lang="ru-RU" dirty="0" err="1" smtClean="0"/>
              <a:t>наукометрического</a:t>
            </a:r>
            <a:r>
              <a:rPr lang="ru-RU" dirty="0" smtClean="0"/>
              <a:t> </a:t>
            </a:r>
            <a:r>
              <a:rPr lang="ru-RU" dirty="0"/>
              <a:t>анализа при составлении различных рейтингов (</a:t>
            </a:r>
            <a:r>
              <a:rPr lang="ru-RU" dirty="0" smtClean="0"/>
              <a:t>ученых, научных </a:t>
            </a:r>
            <a:r>
              <a:rPr lang="ru-RU" dirty="0"/>
              <a:t>коллективов, вузов, институтов РАН) и </a:t>
            </a:r>
            <a:r>
              <a:rPr lang="ru-RU" dirty="0" smtClean="0"/>
              <a:t>выработке управленческих решений;</a:t>
            </a:r>
          </a:p>
          <a:p>
            <a:r>
              <a:rPr lang="ru-RU" dirty="0" err="1" smtClean="0"/>
              <a:t>Самоцитирование</a:t>
            </a:r>
            <a:r>
              <a:rPr lang="ru-RU" dirty="0" smtClean="0"/>
              <a:t> </a:t>
            </a:r>
          </a:p>
          <a:p>
            <a:r>
              <a:rPr lang="ru-RU" dirty="0" smtClean="0"/>
              <a:t>«Мертвые души»</a:t>
            </a:r>
          </a:p>
          <a:p>
            <a:r>
              <a:rPr lang="ru-RU" dirty="0" smtClean="0"/>
              <a:t>Тиражирование данных – публикация статей с одинаковыми данными или результатами (</a:t>
            </a:r>
            <a:r>
              <a:rPr lang="ru-RU" dirty="0" err="1" smtClean="0"/>
              <a:t>антиплагиат</a:t>
            </a:r>
            <a:r>
              <a:rPr lang="ru-RU" dirty="0" smtClean="0"/>
              <a:t>/</a:t>
            </a:r>
            <a:r>
              <a:rPr lang="ru-RU" dirty="0" err="1" smtClean="0"/>
              <a:t>самоцитирование</a:t>
            </a:r>
            <a:r>
              <a:rPr lang="ru-RU" dirty="0" smtClean="0"/>
              <a:t>)</a:t>
            </a:r>
            <a:endParaRPr lang="ru-RU" dirty="0"/>
          </a:p>
        </p:txBody>
      </p:sp>
    </p:spTree>
    <p:extLst>
      <p:ext uri="{BB962C8B-B14F-4D97-AF65-F5344CB8AC3E}">
        <p14:creationId xmlns:p14="http://schemas.microsoft.com/office/powerpoint/2010/main" val="29181705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НАУКОМЕТРИЯ</a:t>
            </a:r>
            <a:endParaRPr lang="ru-RU" dirty="0"/>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0" y="1834166"/>
            <a:ext cx="11906869" cy="4304201"/>
          </a:xfrm>
          <a:prstGeom prst="rect">
            <a:avLst/>
          </a:prstGeom>
        </p:spPr>
      </p:pic>
      <p:sp>
        <p:nvSpPr>
          <p:cNvPr id="7" name="Овал 6"/>
          <p:cNvSpPr/>
          <p:nvPr/>
        </p:nvSpPr>
        <p:spPr>
          <a:xfrm>
            <a:off x="0" y="5644662"/>
            <a:ext cx="2145323" cy="291527"/>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p:cNvPicPr>
            <a:picLocks noChangeAspect="1"/>
          </p:cNvPicPr>
          <p:nvPr/>
        </p:nvPicPr>
        <p:blipFill>
          <a:blip r:embed="rId3"/>
          <a:stretch>
            <a:fillRect/>
          </a:stretch>
        </p:blipFill>
        <p:spPr>
          <a:xfrm>
            <a:off x="680321" y="1819275"/>
            <a:ext cx="10477500" cy="5038725"/>
          </a:xfrm>
          <a:prstGeom prst="rect">
            <a:avLst/>
          </a:prstGeom>
        </p:spPr>
      </p:pic>
    </p:spTree>
    <p:extLst>
      <p:ext uri="{BB962C8B-B14F-4D97-AF65-F5344CB8AC3E}">
        <p14:creationId xmlns:p14="http://schemas.microsoft.com/office/powerpoint/2010/main" val="12587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Наукометрия</a:t>
            </a:r>
            <a:endParaRPr lang="ru-RU" dirty="0"/>
          </a:p>
        </p:txBody>
      </p:sp>
      <p:sp>
        <p:nvSpPr>
          <p:cNvPr id="3" name="Объект 2"/>
          <p:cNvSpPr>
            <a:spLocks noGrp="1"/>
          </p:cNvSpPr>
          <p:nvPr>
            <p:ph idx="1"/>
          </p:nvPr>
        </p:nvSpPr>
        <p:spPr/>
        <p:txBody>
          <a:bodyPr/>
          <a:lstStyle/>
          <a:p>
            <a:endParaRPr lang="ru-RU"/>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1850" y="3876675"/>
            <a:ext cx="8820150" cy="298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1200"/>
            <a:ext cx="11096625" cy="189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75810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НАУКОМЕТРИЯ</a:t>
            </a:r>
            <a:endParaRPr lang="ru-RU" dirty="0"/>
          </a:p>
        </p:txBody>
      </p:sp>
      <p:sp>
        <p:nvSpPr>
          <p:cNvPr id="3" name="Объект 2"/>
          <p:cNvSpPr>
            <a:spLocks noGrp="1"/>
          </p:cNvSpPr>
          <p:nvPr>
            <p:ph idx="1"/>
          </p:nvPr>
        </p:nvSpPr>
        <p:spPr/>
        <p:txBody>
          <a:bodyPr/>
          <a:lstStyle/>
          <a:p>
            <a:pPr marL="0" indent="0">
              <a:buNone/>
            </a:pPr>
            <a:r>
              <a:rPr lang="ru-RU" dirty="0" smtClean="0"/>
              <a:t>ИЗКЛЮЧЕНИЕ ИЗ УЧЕТА</a:t>
            </a:r>
          </a:p>
          <a:p>
            <a:r>
              <a:rPr lang="ru-RU" dirty="0" smtClean="0"/>
              <a:t>Доклады на конференциях (факт участия)</a:t>
            </a:r>
          </a:p>
          <a:p>
            <a:r>
              <a:rPr lang="ru-RU" dirty="0" smtClean="0"/>
              <a:t>Тематические сборники (нерегулярные, неиндексируемые издания)</a:t>
            </a:r>
          </a:p>
          <a:p>
            <a:r>
              <a:rPr lang="ru-RU" dirty="0" smtClean="0"/>
              <a:t>Монографии</a:t>
            </a:r>
          </a:p>
          <a:p>
            <a:r>
              <a:rPr lang="ru-RU" dirty="0" smtClean="0"/>
              <a:t>Учебники</a:t>
            </a:r>
          </a:p>
          <a:p>
            <a:endParaRPr lang="ru-RU" dirty="0" smtClean="0"/>
          </a:p>
          <a:p>
            <a:endParaRPr lang="ru-RU" dirty="0"/>
          </a:p>
        </p:txBody>
      </p:sp>
    </p:spTree>
    <p:extLst>
      <p:ext uri="{BB962C8B-B14F-4D97-AF65-F5344CB8AC3E}">
        <p14:creationId xmlns:p14="http://schemas.microsoft.com/office/powerpoint/2010/main" val="16831131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a:t>
            </a:r>
            <a:endParaRPr lang="ru-RU" dirty="0"/>
          </a:p>
        </p:txBody>
      </p:sp>
      <p:sp>
        <p:nvSpPr>
          <p:cNvPr id="3" name="Объект 2"/>
          <p:cNvSpPr>
            <a:spLocks noGrp="1"/>
          </p:cNvSpPr>
          <p:nvPr>
            <p:ph idx="1"/>
          </p:nvPr>
        </p:nvSpPr>
        <p:spPr/>
        <p:txBody>
          <a:bodyPr/>
          <a:lstStyle/>
          <a:p>
            <a:r>
              <a:rPr lang="ru-RU" dirty="0" smtClean="0"/>
              <a:t>Впервые идея индексирования была предложена Институтом научной информации (</a:t>
            </a:r>
            <a:r>
              <a:rPr lang="en-US" dirty="0" smtClean="0"/>
              <a:t>Institute for</a:t>
            </a:r>
            <a:r>
              <a:rPr lang="ru-RU" dirty="0" smtClean="0"/>
              <a:t> </a:t>
            </a:r>
            <a:r>
              <a:rPr lang="en-US" dirty="0" smtClean="0"/>
              <a:t>Scientific </a:t>
            </a:r>
            <a:r>
              <a:rPr lang="en-US" dirty="0"/>
              <a:t>Information (</a:t>
            </a:r>
            <a:r>
              <a:rPr lang="en-US" dirty="0" smtClean="0"/>
              <a:t>ISI)</a:t>
            </a:r>
            <a:r>
              <a:rPr lang="ru-RU" dirty="0" smtClean="0"/>
              <a:t> США</a:t>
            </a:r>
            <a:r>
              <a:rPr lang="en-US" dirty="0" smtClean="0"/>
              <a:t> </a:t>
            </a:r>
            <a:r>
              <a:rPr lang="en-US" dirty="0"/>
              <a:t>1960</a:t>
            </a:r>
            <a:r>
              <a:rPr lang="en-US" dirty="0" smtClean="0"/>
              <a:t>.</a:t>
            </a:r>
            <a:endParaRPr lang="ru-RU" dirty="0" smtClean="0"/>
          </a:p>
          <a:p>
            <a:r>
              <a:rPr lang="en-US" dirty="0" smtClean="0"/>
              <a:t>PubMed </a:t>
            </a:r>
            <a:r>
              <a:rPr lang="en-US" dirty="0"/>
              <a:t>ID (PMID) </a:t>
            </a:r>
            <a:endParaRPr lang="ru-RU" dirty="0" smtClean="0"/>
          </a:p>
          <a:p>
            <a:r>
              <a:rPr lang="en-US" dirty="0" smtClean="0"/>
              <a:t>Digital </a:t>
            </a:r>
            <a:r>
              <a:rPr lang="en-US" dirty="0"/>
              <a:t>Object Identifier (DOI)</a:t>
            </a:r>
            <a:endParaRPr lang="ru-RU" dirty="0"/>
          </a:p>
        </p:txBody>
      </p:sp>
    </p:spTree>
    <p:extLst>
      <p:ext uri="{BB962C8B-B14F-4D97-AF65-F5344CB8AC3E}">
        <p14:creationId xmlns:p14="http://schemas.microsoft.com/office/powerpoint/2010/main" val="6582408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a:t>
            </a:r>
            <a:endParaRPr lang="ru-RU" dirty="0"/>
          </a:p>
        </p:txBody>
      </p:sp>
      <p:sp>
        <p:nvSpPr>
          <p:cNvPr id="3" name="Объект 2"/>
          <p:cNvSpPr>
            <a:spLocks noGrp="1"/>
          </p:cNvSpPr>
          <p:nvPr>
            <p:ph idx="1"/>
          </p:nvPr>
        </p:nvSpPr>
        <p:spPr/>
        <p:txBody>
          <a:bodyPr>
            <a:normAutofit/>
          </a:bodyPr>
          <a:lstStyle/>
          <a:p>
            <a:r>
              <a:rPr lang="ru-RU" sz="2800" dirty="0" smtClean="0"/>
              <a:t>Индекс цитирования - </a:t>
            </a:r>
            <a:r>
              <a:rPr lang="ru-RU" sz="2800" dirty="0"/>
              <a:t>реферативная база данных научных публикаций, индексирующая ссылки, указанные в </a:t>
            </a:r>
            <a:r>
              <a:rPr lang="ru-RU" sz="2800" dirty="0" err="1"/>
              <a:t>пристатейных</a:t>
            </a:r>
            <a:r>
              <a:rPr lang="ru-RU" sz="2800" dirty="0"/>
              <a:t> списках этих публикаций и предоставляющая количественные показатели этих ссылок</a:t>
            </a:r>
            <a:endParaRPr lang="ru-RU" sz="2800" dirty="0" smtClean="0"/>
          </a:p>
          <a:p>
            <a:endParaRPr lang="ru-RU" dirty="0" smtClean="0"/>
          </a:p>
          <a:p>
            <a:endParaRPr lang="ru-RU" dirty="0"/>
          </a:p>
        </p:txBody>
      </p:sp>
    </p:spTree>
    <p:extLst>
      <p:ext uri="{BB962C8B-B14F-4D97-AF65-F5344CB8AC3E}">
        <p14:creationId xmlns:p14="http://schemas.microsoft.com/office/powerpoint/2010/main" val="12988213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69569"/>
            <a:ext cx="4643132" cy="4002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2596" y="187891"/>
            <a:ext cx="7721116" cy="6542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Овал 3"/>
          <p:cNvSpPr/>
          <p:nvPr/>
        </p:nvSpPr>
        <p:spPr>
          <a:xfrm>
            <a:off x="9081370" y="4108537"/>
            <a:ext cx="2592888" cy="538619"/>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9233770" y="5275543"/>
            <a:ext cx="2866372" cy="538619"/>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194984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 </a:t>
            </a: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1" y="2336873"/>
                <a:ext cx="11611626" cy="3599316"/>
              </a:xfrm>
            </p:spPr>
            <p:txBody>
              <a:bodyPr>
                <a:normAutofit/>
              </a:bodyPr>
              <a:lstStyle/>
              <a:p>
                <a:r>
                  <a:rPr lang="ru-RU" dirty="0" smtClean="0"/>
                  <a:t>Импакт-фактор - </a:t>
                </a:r>
                <a:r>
                  <a:rPr lang="ru-RU" dirty="0"/>
                  <a:t>численный показатель важности научного </a:t>
                </a:r>
                <a:r>
                  <a:rPr lang="ru-RU" dirty="0" smtClean="0"/>
                  <a:t>журнала (за 3 последних года)</a:t>
                </a:r>
              </a:p>
              <a:p>
                <a:r>
                  <a:rPr lang="en-US" dirty="0" smtClean="0"/>
                  <a:t>2015 </a:t>
                </a:r>
                <a:endParaRPr lang="ru-RU" dirty="0"/>
              </a:p>
              <a:p>
                <a14:m>
                  <m:oMath xmlns:m="http://schemas.openxmlformats.org/officeDocument/2006/math">
                    <m:r>
                      <a:rPr lang="en-US" sz="2800" b="0" i="1" smtClean="0">
                        <a:latin typeface="Cambria Math"/>
                      </a:rPr>
                      <m:t>𝐼</m:t>
                    </m:r>
                    <m:r>
                      <a:rPr lang="en-US" sz="2800" b="0" i="1" smtClean="0">
                        <a:latin typeface="Cambria Math"/>
                      </a:rPr>
                      <m:t>=</m:t>
                    </m:r>
                    <m:f>
                      <m:fPr>
                        <m:ctrlPr>
                          <a:rPr lang="en-US" sz="2800" b="0" i="1" smtClean="0">
                            <a:latin typeface="Cambria Math" panose="02040503050406030204" pitchFamily="18" charset="0"/>
                          </a:rPr>
                        </m:ctrlPr>
                      </m:fPr>
                      <m:num>
                        <m:r>
                          <a:rPr lang="ru-RU" sz="2800" b="0" i="1" smtClean="0">
                            <a:latin typeface="Cambria Math"/>
                          </a:rPr>
                          <m:t>Число цитирований другими журналами статей этого журнала в течение 2015 года </m:t>
                        </m:r>
                      </m:num>
                      <m:den>
                        <m:r>
                          <a:rPr lang="ru-RU" sz="2800" b="0" i="1" smtClean="0">
                            <a:latin typeface="Cambria Math"/>
                          </a:rPr>
                          <m:t>Общее число статей этого журнала за 2015 год</m:t>
                        </m:r>
                      </m:den>
                    </m:f>
                  </m:oMath>
                </a14:m>
                <a:endParaRPr lang="ru-RU" sz="2800"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1" y="2336873"/>
                <a:ext cx="11611626" cy="3599316"/>
              </a:xfrm>
              <a:blipFill rotWithShape="1">
                <a:blip r:embed="rId2"/>
                <a:stretch>
                  <a:fillRect l="-682" t="-2369"/>
                </a:stretch>
              </a:blipFill>
            </p:spPr>
            <p:txBody>
              <a:bodyPr/>
              <a:lstStyle/>
              <a:p>
                <a:r>
                  <a:rPr lang="ru-RU">
                    <a:noFill/>
                  </a:rPr>
                  <a:t> </a:t>
                </a:r>
              </a:p>
            </p:txBody>
          </p:sp>
        </mc:Fallback>
      </mc:AlternateContent>
    </p:spTree>
    <p:extLst>
      <p:ext uri="{BB962C8B-B14F-4D97-AF65-F5344CB8AC3E}">
        <p14:creationId xmlns:p14="http://schemas.microsoft.com/office/powerpoint/2010/main" val="30313033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a:t>
            </a:r>
            <a:endParaRPr lang="ru-RU" dirty="0"/>
          </a:p>
        </p:txBody>
      </p:sp>
      <p:sp>
        <p:nvSpPr>
          <p:cNvPr id="3" name="Объект 2"/>
          <p:cNvSpPr>
            <a:spLocks noGrp="1"/>
          </p:cNvSpPr>
          <p:nvPr>
            <p:ph idx="1"/>
          </p:nvPr>
        </p:nvSpPr>
        <p:spPr/>
        <p:txBody>
          <a:bodyPr/>
          <a:lstStyle/>
          <a:p>
            <a:r>
              <a:rPr lang="ru-RU" dirty="0" smtClean="0"/>
              <a:t>РИНЦ – Российский индекс научного цитирования</a:t>
            </a:r>
          </a:p>
          <a:p>
            <a:r>
              <a:rPr lang="ru-RU" dirty="0"/>
              <a:t>библиографическая база данных научных публикаций российских учёных</a:t>
            </a:r>
          </a:p>
        </p:txBody>
      </p:sp>
    </p:spTree>
    <p:extLst>
      <p:ext uri="{BB962C8B-B14F-4D97-AF65-F5344CB8AC3E}">
        <p14:creationId xmlns:p14="http://schemas.microsoft.com/office/powerpoint/2010/main" val="37743923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a:t>
            </a:r>
            <a:endParaRPr lang="ru-RU" dirty="0"/>
          </a:p>
        </p:txBody>
      </p:sp>
      <p:sp>
        <p:nvSpPr>
          <p:cNvPr id="3" name="Объект 2"/>
          <p:cNvSpPr>
            <a:spLocks noGrp="1"/>
          </p:cNvSpPr>
          <p:nvPr>
            <p:ph idx="1"/>
          </p:nvPr>
        </p:nvSpPr>
        <p:spPr/>
        <p:txBody>
          <a:bodyPr/>
          <a:lstStyle/>
          <a:p>
            <a:r>
              <a:rPr lang="en-US" i="1" dirty="0" smtClean="0"/>
              <a:t>h</a:t>
            </a:r>
            <a:r>
              <a:rPr lang="en-US" dirty="0" smtClean="0"/>
              <a:t>- </a:t>
            </a:r>
            <a:r>
              <a:rPr lang="ru-RU" dirty="0" smtClean="0"/>
              <a:t>индекс</a:t>
            </a:r>
          </a:p>
          <a:p>
            <a:r>
              <a:rPr lang="ru-RU" dirty="0" smtClean="0"/>
              <a:t>Индекс </a:t>
            </a:r>
            <a:r>
              <a:rPr lang="ru-RU" dirty="0" err="1" smtClean="0"/>
              <a:t>Хирша</a:t>
            </a:r>
            <a:endParaRPr lang="ru-RU" dirty="0" smtClean="0"/>
          </a:p>
          <a:p>
            <a:r>
              <a:rPr lang="ru-RU" dirty="0" smtClean="0"/>
              <a:t>2005 г. Хорхе </a:t>
            </a:r>
            <a:r>
              <a:rPr lang="ru-RU" dirty="0" err="1" smtClean="0"/>
              <a:t>Хирш</a:t>
            </a:r>
            <a:r>
              <a:rPr lang="ru-RU" dirty="0" smtClean="0"/>
              <a:t>:</a:t>
            </a:r>
          </a:p>
          <a:p>
            <a:r>
              <a:rPr lang="ru-RU" dirty="0"/>
              <a:t>учёный имеет индекс h, если h из его </a:t>
            </a:r>
            <a:r>
              <a:rPr lang="ru-RU" dirty="0" err="1"/>
              <a:t>Np</a:t>
            </a:r>
            <a:r>
              <a:rPr lang="ru-RU" dirty="0"/>
              <a:t> статей цитируются как минимум h раз каждая, в то время как оставшиеся (</a:t>
            </a:r>
            <a:r>
              <a:rPr lang="ru-RU" dirty="0" err="1"/>
              <a:t>Np</a:t>
            </a:r>
            <a:r>
              <a:rPr lang="ru-RU" dirty="0"/>
              <a:t> — h) статей цитируются не более, чем h раз каждая. Иными словами, учёный с индексом h опубликовал h статей, на каждую из которых сослались как минимум h раз.</a:t>
            </a:r>
          </a:p>
        </p:txBody>
      </p:sp>
    </p:spTree>
    <p:extLst>
      <p:ext uri="{BB962C8B-B14F-4D97-AF65-F5344CB8AC3E}">
        <p14:creationId xmlns:p14="http://schemas.microsoft.com/office/powerpoint/2010/main" val="41882117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20000"/>
          </a:bodyPr>
          <a:lstStyle/>
          <a:p>
            <a:r>
              <a:rPr lang="ru-RU" dirty="0"/>
              <a:t>Индекс </a:t>
            </a:r>
            <a:r>
              <a:rPr lang="ru-RU" dirty="0" err="1"/>
              <a:t>Хирша</a:t>
            </a:r>
            <a:r>
              <a:rPr lang="ru-RU" dirty="0"/>
              <a:t> от 0-2 по РИНЦ - соответствует научной активности начинающего ученого (соискателя ученой степени, аспиранта);</a:t>
            </a:r>
          </a:p>
          <a:p>
            <a:r>
              <a:rPr lang="ru-RU" dirty="0" smtClean="0"/>
              <a:t>Индекс </a:t>
            </a:r>
            <a:r>
              <a:rPr lang="ru-RU" dirty="0" err="1"/>
              <a:t>Хирша</a:t>
            </a:r>
            <a:r>
              <a:rPr lang="ru-RU" dirty="0"/>
              <a:t> от 3 до 6 по РИНЦ - соответствует научной активности кандидата наук;</a:t>
            </a:r>
          </a:p>
          <a:p>
            <a:r>
              <a:rPr lang="ru-RU" dirty="0" smtClean="0"/>
              <a:t>Индекс </a:t>
            </a:r>
            <a:r>
              <a:rPr lang="ru-RU" dirty="0" err="1"/>
              <a:t>Хирша</a:t>
            </a:r>
            <a:r>
              <a:rPr lang="ru-RU" dirty="0"/>
              <a:t> от 7 до 10 по РИНЦ - соответствует научной активности доктора наук;</a:t>
            </a:r>
          </a:p>
          <a:p>
            <a:r>
              <a:rPr lang="ru-RU" dirty="0" smtClean="0"/>
              <a:t>Индекс </a:t>
            </a:r>
            <a:r>
              <a:rPr lang="ru-RU" dirty="0" err="1"/>
              <a:t>Хирша</a:t>
            </a:r>
            <a:r>
              <a:rPr lang="ru-RU" dirty="0"/>
              <a:t> от 11 до 15 - соответствует научной активности известного ученого (члена диссертационного совета, основателя научной школы);</a:t>
            </a:r>
          </a:p>
          <a:p>
            <a:r>
              <a:rPr lang="ru-RU" dirty="0" smtClean="0"/>
              <a:t>Индекс </a:t>
            </a:r>
            <a:r>
              <a:rPr lang="ru-RU" dirty="0" err="1"/>
              <a:t>Хирша</a:t>
            </a:r>
            <a:r>
              <a:rPr lang="ru-RU" dirty="0"/>
              <a:t> от 16 и выше - соответствует научной активности ученого с мировым именем (руководителя научной организации, председателя диссертационного совета).</a:t>
            </a:r>
          </a:p>
          <a:p>
            <a:endParaRPr lang="ru-RU" dirty="0"/>
          </a:p>
        </p:txBody>
      </p:sp>
    </p:spTree>
    <p:extLst>
      <p:ext uri="{BB962C8B-B14F-4D97-AF65-F5344CB8AC3E}">
        <p14:creationId xmlns:p14="http://schemas.microsoft.com/office/powerpoint/2010/main" val="637570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Повышение </a:t>
            </a:r>
            <a:r>
              <a:rPr lang="en-US" dirty="0" smtClean="0"/>
              <a:t>h-</a:t>
            </a:r>
            <a:r>
              <a:rPr lang="ru-RU" dirty="0" smtClean="0"/>
              <a:t>индекса</a:t>
            </a:r>
            <a:endParaRPr lang="ru-RU" dirty="0"/>
          </a:p>
        </p:txBody>
      </p:sp>
      <p:sp>
        <p:nvSpPr>
          <p:cNvPr id="3" name="Объект 2"/>
          <p:cNvSpPr>
            <a:spLocks noGrp="1"/>
          </p:cNvSpPr>
          <p:nvPr>
            <p:ph idx="1"/>
          </p:nvPr>
        </p:nvSpPr>
        <p:spPr>
          <a:xfrm>
            <a:off x="580113" y="1941534"/>
            <a:ext cx="9613861" cy="4784942"/>
          </a:xfrm>
        </p:spPr>
        <p:txBody>
          <a:bodyPr>
            <a:normAutofit fontScale="77500" lnSpcReduction="20000"/>
          </a:bodyPr>
          <a:lstStyle/>
          <a:p>
            <a:r>
              <a:rPr lang="ru-RU" dirty="0" smtClean="0"/>
              <a:t>Стремиться </a:t>
            </a:r>
            <a:r>
              <a:rPr lang="ru-RU" dirty="0"/>
              <a:t>публиковать оригинальные статьи высокого научного и практического уровня, на которые охотно бы ссылались другие авторы.</a:t>
            </a:r>
          </a:p>
          <a:p>
            <a:r>
              <a:rPr lang="ru-RU" dirty="0" smtClean="0"/>
              <a:t> </a:t>
            </a:r>
            <a:r>
              <a:rPr lang="ru-RU" dirty="0"/>
              <a:t>Публиковаться в соавторстве с коллегой, имеющим высокие </a:t>
            </a:r>
            <a:r>
              <a:rPr lang="ru-RU" dirty="0" err="1"/>
              <a:t>наукометрические</a:t>
            </a:r>
            <a:r>
              <a:rPr lang="ru-RU" dirty="0"/>
              <a:t> показатели.</a:t>
            </a:r>
          </a:p>
          <a:p>
            <a:r>
              <a:rPr lang="ru-RU" dirty="0" smtClean="0"/>
              <a:t>При </a:t>
            </a:r>
            <a:r>
              <a:rPr lang="ru-RU" dirty="0"/>
              <a:t>направлении публикации в англоязычные издания, давать ссылки на собственные статьи, опубликованные в переводной литературе.</a:t>
            </a:r>
          </a:p>
          <a:p>
            <a:r>
              <a:rPr lang="ru-RU" dirty="0" smtClean="0"/>
              <a:t>Направлять </a:t>
            </a:r>
            <a:r>
              <a:rPr lang="ru-RU" dirty="0"/>
              <a:t>статьи в журналы, поддерживаемые экспертным советом ВАК, где публикуемые материалы проходят тщательную научную экспертизу и доступны в сети Интернет.</a:t>
            </a:r>
          </a:p>
          <a:p>
            <a:r>
              <a:rPr lang="ru-RU" dirty="0" smtClean="0"/>
              <a:t>Увеличить </a:t>
            </a:r>
            <a:r>
              <a:rPr lang="ru-RU" dirty="0"/>
              <a:t>обмен ссылками с коллегами, а также </a:t>
            </a:r>
            <a:r>
              <a:rPr lang="ru-RU" dirty="0" err="1"/>
              <a:t>самоцитируемость</a:t>
            </a:r>
            <a:r>
              <a:rPr lang="ru-RU" dirty="0"/>
              <a:t>.</a:t>
            </a:r>
          </a:p>
          <a:p>
            <a:r>
              <a:rPr lang="ru-RU" dirty="0" smtClean="0"/>
              <a:t>Составлять </a:t>
            </a:r>
            <a:r>
              <a:rPr lang="ru-RU" dirty="0"/>
              <a:t>качественные рефераты.</a:t>
            </a:r>
          </a:p>
          <a:p>
            <a:r>
              <a:rPr lang="ru-RU" dirty="0" smtClean="0"/>
              <a:t>Для </a:t>
            </a:r>
            <a:r>
              <a:rPr lang="ru-RU" dirty="0"/>
              <a:t>повышения </a:t>
            </a:r>
            <a:r>
              <a:rPr lang="ru-RU" dirty="0" err="1"/>
              <a:t>импакт</a:t>
            </a:r>
            <a:r>
              <a:rPr lang="ru-RU" dirty="0"/>
              <a:t>-фактора «своего» журнала – давать ссылки на статьи «своего журнала», а так же активно информировать коллег о статьях данного авторского коллектива, опубликованных в журнале.</a:t>
            </a:r>
          </a:p>
          <a:p>
            <a:r>
              <a:rPr lang="ru-RU" dirty="0" smtClean="0"/>
              <a:t> </a:t>
            </a:r>
            <a:r>
              <a:rPr lang="ru-RU" dirty="0"/>
              <a:t>Внимательнее относиться к правильному библиографическому оформлению своих статей и </a:t>
            </a:r>
            <a:r>
              <a:rPr lang="ru-RU" dirty="0" err="1"/>
              <a:t>пристатейных</a:t>
            </a:r>
            <a:r>
              <a:rPr lang="ru-RU" dirty="0"/>
              <a:t> списков литературы, к написанию фамилии и инициалов, названию организации. При составлении списков литературы необходимо соблюдать требования ГОСТ.</a:t>
            </a:r>
          </a:p>
          <a:p>
            <a:endParaRPr lang="ru-RU" dirty="0"/>
          </a:p>
        </p:txBody>
      </p:sp>
    </p:spTree>
    <p:extLst>
      <p:ext uri="{BB962C8B-B14F-4D97-AF65-F5344CB8AC3E}">
        <p14:creationId xmlns:p14="http://schemas.microsoft.com/office/powerpoint/2010/main" val="29658518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Scopus</a:t>
            </a:r>
            <a:endParaRPr lang="ru-RU" dirty="0"/>
          </a:p>
        </p:txBody>
      </p:sp>
      <p:sp>
        <p:nvSpPr>
          <p:cNvPr id="3" name="Объект 2"/>
          <p:cNvSpPr>
            <a:spLocks noGrp="1"/>
          </p:cNvSpPr>
          <p:nvPr>
            <p:ph idx="1"/>
          </p:nvPr>
        </p:nvSpPr>
        <p:spPr/>
        <p:txBody>
          <a:bodyPr/>
          <a:lstStyle/>
          <a:p>
            <a:r>
              <a:rPr lang="ru-RU" dirty="0" smtClean="0"/>
              <a:t>Надстройка над </a:t>
            </a:r>
            <a:r>
              <a:rPr lang="en-US" dirty="0" smtClean="0"/>
              <a:t>Scopus</a:t>
            </a:r>
            <a:r>
              <a:rPr lang="ru-RU" dirty="0" smtClean="0"/>
              <a:t> -  </a:t>
            </a:r>
            <a:r>
              <a:rPr lang="ru-RU" dirty="0"/>
              <a:t>БД </a:t>
            </a:r>
            <a:r>
              <a:rPr lang="en-US" b="1" dirty="0" err="1"/>
              <a:t>SCImago</a:t>
            </a:r>
            <a:r>
              <a:rPr lang="en-US" b="1" dirty="0"/>
              <a:t> Journal Rank </a:t>
            </a:r>
            <a:endParaRPr lang="en-US" dirty="0" smtClean="0"/>
          </a:p>
          <a:p>
            <a:r>
              <a:rPr lang="en-US" dirty="0" smtClean="0"/>
              <a:t>http</a:t>
            </a:r>
            <a:r>
              <a:rPr lang="en-US" dirty="0"/>
              <a:t>://www.scimagojr.com/</a:t>
            </a:r>
            <a:endParaRPr lang="ru-RU" dirty="0"/>
          </a:p>
        </p:txBody>
      </p:sp>
      <p:pic>
        <p:nvPicPr>
          <p:cNvPr id="4" name="Рисунок 3"/>
          <p:cNvPicPr>
            <a:picLocks noChangeAspect="1"/>
          </p:cNvPicPr>
          <p:nvPr/>
        </p:nvPicPr>
        <p:blipFill>
          <a:blip r:embed="rId2"/>
          <a:stretch>
            <a:fillRect/>
          </a:stretch>
        </p:blipFill>
        <p:spPr>
          <a:xfrm>
            <a:off x="7737598" y="2831123"/>
            <a:ext cx="3752205" cy="3840724"/>
          </a:xfrm>
          <a:prstGeom prst="rect">
            <a:avLst/>
          </a:prstGeom>
        </p:spPr>
      </p:pic>
      <p:pic>
        <p:nvPicPr>
          <p:cNvPr id="5"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321" y="3999864"/>
            <a:ext cx="2700343" cy="2304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25320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6"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4327" y="1854511"/>
            <a:ext cx="2700343" cy="2304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96"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7150" y="2548183"/>
            <a:ext cx="2743200"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88" y="2384671"/>
            <a:ext cx="2305050" cy="99695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4201" y="288200"/>
            <a:ext cx="272415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963" y="1609725"/>
            <a:ext cx="3887787" cy="66675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6167" y="4388404"/>
            <a:ext cx="5659844" cy="1210466"/>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1663" y="1588053"/>
            <a:ext cx="3167063" cy="85725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52539" y="4279262"/>
            <a:ext cx="119062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5"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03454" y="122238"/>
            <a:ext cx="203835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8" name="Picture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9700" y="3573463"/>
            <a:ext cx="12954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90"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84431" y="136527"/>
            <a:ext cx="3240088"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188" y="19967"/>
            <a:ext cx="2952696" cy="146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3" name="Picture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8137" y="4315439"/>
            <a:ext cx="3581400" cy="466725"/>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121537" y="4971683"/>
            <a:ext cx="1693496" cy="169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97" name="Picture 2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9700" y="5132388"/>
            <a:ext cx="15621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93492" y="5818430"/>
            <a:ext cx="7432748" cy="1002698"/>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1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56326" y="2581584"/>
            <a:ext cx="2232025" cy="171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8259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026" name="Picture 2" descr="An external file that holds a picture, illustration, etc.&#10;Object name is jkms-28-1270-i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667" y="142752"/>
            <a:ext cx="11430000" cy="4905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547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Статья</a:t>
            </a:r>
            <a:endParaRPr lang="ru-RU" dirty="0"/>
          </a:p>
        </p:txBody>
      </p:sp>
      <p:sp>
        <p:nvSpPr>
          <p:cNvPr id="3" name="Объект 2"/>
          <p:cNvSpPr>
            <a:spLocks noGrp="1"/>
          </p:cNvSpPr>
          <p:nvPr>
            <p:ph idx="1"/>
          </p:nvPr>
        </p:nvSpPr>
        <p:spPr/>
        <p:txBody>
          <a:bodyPr/>
          <a:lstStyle/>
          <a:p>
            <a:pPr marL="0" indent="0">
              <a:buNone/>
            </a:pPr>
            <a:r>
              <a:rPr lang="ru-RU" dirty="0" smtClean="0"/>
              <a:t>Типы статей:</a:t>
            </a:r>
          </a:p>
          <a:p>
            <a:r>
              <a:rPr lang="ru-RU" dirty="0" smtClean="0"/>
              <a:t>Литературный обзор</a:t>
            </a:r>
          </a:p>
          <a:p>
            <a:r>
              <a:rPr lang="ru-RU" dirty="0" smtClean="0"/>
              <a:t>Методическая</a:t>
            </a:r>
          </a:p>
          <a:p>
            <a:r>
              <a:rPr lang="ru-RU" dirty="0" smtClean="0"/>
              <a:t>Теоретическая</a:t>
            </a:r>
          </a:p>
          <a:p>
            <a:r>
              <a:rPr lang="ru-RU" dirty="0" err="1" smtClean="0"/>
              <a:t>Проблематизирующая</a:t>
            </a:r>
            <a:endParaRPr lang="ru-RU" dirty="0" smtClean="0"/>
          </a:p>
          <a:p>
            <a:r>
              <a:rPr lang="ru-RU" dirty="0" smtClean="0"/>
              <a:t>Научно-техническая </a:t>
            </a:r>
            <a:endParaRPr lang="ru-RU" dirty="0"/>
          </a:p>
        </p:txBody>
      </p:sp>
    </p:spTree>
    <p:extLst>
      <p:ext uri="{BB962C8B-B14F-4D97-AF65-F5344CB8AC3E}">
        <p14:creationId xmlns:p14="http://schemas.microsoft.com/office/powerpoint/2010/main" val="34319978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Статья</a:t>
            </a:r>
            <a:endParaRPr lang="ru-RU" dirty="0"/>
          </a:p>
        </p:txBody>
      </p:sp>
      <p:sp>
        <p:nvSpPr>
          <p:cNvPr id="3" name="Объект 2"/>
          <p:cNvSpPr>
            <a:spLocks noGrp="1"/>
          </p:cNvSpPr>
          <p:nvPr>
            <p:ph idx="1"/>
          </p:nvPr>
        </p:nvSpPr>
        <p:spPr/>
        <p:txBody>
          <a:bodyPr/>
          <a:lstStyle/>
          <a:p>
            <a:r>
              <a:rPr lang="ru-RU" dirty="0" smtClean="0"/>
              <a:t>Заголовок</a:t>
            </a:r>
          </a:p>
          <a:p>
            <a:r>
              <a:rPr lang="ru-RU" dirty="0" smtClean="0"/>
              <a:t>Автор/авторы</a:t>
            </a:r>
          </a:p>
          <a:p>
            <a:r>
              <a:rPr lang="ru-RU" dirty="0" err="1" smtClean="0"/>
              <a:t>Аффиляция</a:t>
            </a:r>
            <a:r>
              <a:rPr lang="ru-RU" dirty="0" smtClean="0"/>
              <a:t> с  организацией</a:t>
            </a:r>
          </a:p>
          <a:p>
            <a:r>
              <a:rPr lang="ru-RU" dirty="0" smtClean="0"/>
              <a:t>Аннотация/</a:t>
            </a:r>
            <a:r>
              <a:rPr lang="en-US" dirty="0" smtClean="0"/>
              <a:t>Abstract</a:t>
            </a:r>
            <a:r>
              <a:rPr lang="ru-RU" dirty="0" smtClean="0"/>
              <a:t> (300-500)</a:t>
            </a:r>
          </a:p>
          <a:p>
            <a:r>
              <a:rPr lang="ru-RU" dirty="0" smtClean="0"/>
              <a:t>Ключевые слова</a:t>
            </a:r>
          </a:p>
          <a:p>
            <a:r>
              <a:rPr lang="ru-RU" dirty="0" smtClean="0"/>
              <a:t>Текст статьи</a:t>
            </a:r>
          </a:p>
          <a:p>
            <a:r>
              <a:rPr lang="ru-RU" dirty="0" smtClean="0"/>
              <a:t>Библиография</a:t>
            </a:r>
            <a:endParaRPr lang="ru-RU" dirty="0"/>
          </a:p>
        </p:txBody>
      </p:sp>
    </p:spTree>
    <p:extLst>
      <p:ext uri="{BB962C8B-B14F-4D97-AF65-F5344CB8AC3E}">
        <p14:creationId xmlns:p14="http://schemas.microsoft.com/office/powerpoint/2010/main" val="32077833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Статья. Аннотация</a:t>
            </a:r>
            <a:endParaRPr lang="ru-RU" dirty="0"/>
          </a:p>
        </p:txBody>
      </p:sp>
      <p:sp>
        <p:nvSpPr>
          <p:cNvPr id="3" name="Объект 2"/>
          <p:cNvSpPr>
            <a:spLocks noGrp="1"/>
          </p:cNvSpPr>
          <p:nvPr>
            <p:ph idx="1"/>
          </p:nvPr>
        </p:nvSpPr>
        <p:spPr>
          <a:xfrm>
            <a:off x="680321" y="2336873"/>
            <a:ext cx="10968884" cy="3599316"/>
          </a:xfrm>
        </p:spPr>
        <p:txBody>
          <a:bodyPr>
            <a:normAutofit fontScale="92500"/>
          </a:bodyPr>
          <a:lstStyle/>
          <a:p>
            <a:pPr marL="0" indent="0">
              <a:buNone/>
            </a:pPr>
            <a:r>
              <a:rPr lang="ru-RU" sz="3000" b="1" i="1" dirty="0" smtClean="0"/>
              <a:t>Расширенное название, но не краткое содержание статьи</a:t>
            </a:r>
          </a:p>
          <a:p>
            <a:r>
              <a:rPr lang="ru-RU" dirty="0" smtClean="0"/>
              <a:t>О чем статья? К какой проблемной, тематической области относится?</a:t>
            </a:r>
          </a:p>
          <a:p>
            <a:r>
              <a:rPr lang="ru-RU" dirty="0" smtClean="0"/>
              <a:t>На какого ориентирована статья?</a:t>
            </a:r>
          </a:p>
          <a:p>
            <a:r>
              <a:rPr lang="ru-RU" dirty="0" smtClean="0"/>
              <a:t>С какой целью проведено исследование?</a:t>
            </a:r>
          </a:p>
          <a:p>
            <a:r>
              <a:rPr lang="ru-RU" dirty="0" smtClean="0"/>
              <a:t>Что нового сделано?</a:t>
            </a:r>
          </a:p>
          <a:p>
            <a:r>
              <a:rPr lang="ru-RU" dirty="0" smtClean="0"/>
              <a:t>Что наиболее ценно в статье?</a:t>
            </a:r>
          </a:p>
          <a:p>
            <a:r>
              <a:rPr lang="ru-RU" dirty="0" smtClean="0"/>
              <a:t>На основе каких данных?</a:t>
            </a:r>
          </a:p>
          <a:p>
            <a:r>
              <a:rPr lang="ru-RU" dirty="0" smtClean="0"/>
              <a:t>На основе каких методов?</a:t>
            </a:r>
            <a:endParaRPr lang="ru-RU" dirty="0"/>
          </a:p>
        </p:txBody>
      </p:sp>
    </p:spTree>
    <p:extLst>
      <p:ext uri="{BB962C8B-B14F-4D97-AF65-F5344CB8AC3E}">
        <p14:creationId xmlns:p14="http://schemas.microsoft.com/office/powerpoint/2010/main" val="26617157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en-US" dirty="0"/>
              <a:t>Power restoration following a large outage or widespread blackout is time critical and complex</a:t>
            </a:r>
            <a:r>
              <a:rPr lang="en-US" dirty="0" smtClean="0"/>
              <a:t>.</a:t>
            </a:r>
            <a:endParaRPr lang="ru-RU" dirty="0" smtClean="0"/>
          </a:p>
          <a:p>
            <a:r>
              <a:rPr lang="en-US" dirty="0" smtClean="0"/>
              <a:t> </a:t>
            </a:r>
            <a:r>
              <a:rPr lang="en-US" dirty="0"/>
              <a:t>A new method is presented for determining the timing and chance of electric power recovery and restoration. </a:t>
            </a:r>
            <a:endParaRPr lang="ru-RU" dirty="0" smtClean="0"/>
          </a:p>
          <a:p>
            <a:r>
              <a:rPr lang="en-US" dirty="0" smtClean="0"/>
              <a:t>The </a:t>
            </a:r>
            <a:r>
              <a:rPr lang="en-US" dirty="0"/>
              <a:t>present advance over previous work is explicitly integrating human, component and system reliability, which unifies the topic of power system restoration with the general theory for errors, accidents and outcomes for other technological systems.</a:t>
            </a:r>
            <a:endParaRPr lang="ru-RU" dirty="0"/>
          </a:p>
        </p:txBody>
      </p:sp>
    </p:spTree>
    <p:extLst>
      <p:ext uri="{BB962C8B-B14F-4D97-AF65-F5344CB8AC3E}">
        <p14:creationId xmlns:p14="http://schemas.microsoft.com/office/powerpoint/2010/main" val="37674857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20000"/>
          </a:bodyPr>
          <a:lstStyle/>
          <a:p>
            <a:r>
              <a:rPr lang="en-US" dirty="0"/>
              <a:t>This paper studies the general problem of operating energy storage under uncertainty. Two fundamental sources of uncertainty are considered, namely the uncertainty in the unexpected fluctuation of the net demand process and the uncertainty in the locational marginal prices. We propose a very simple algorithm termed Online Modified Greedy (OMG) algorithm for this problem. A stylized analysis for the algorithm is performed, which shows that comparing to the optimal cost of the corresponding stochastic control problem, the sub-optimality of OMG is controlled by an easily computable bound. This suggests that, albeit simple, OMG is guaranteed to have good performance in cases when the bound is small. Meanwhile, OMG together with the sub-optimality bound can be used to provide a lower bound for the optimal cost. Such a lower bound can be valuable in evaluating other heuristic algorithms. For the latter cases, a semidefinite program is derived to minimize the sub-optimality bound of OMG. Numerical experiments are conducted to verify our theoretical analysis and to demonstrate the use of the algorithm.</a:t>
            </a:r>
            <a:endParaRPr lang="ru-RU" dirty="0"/>
          </a:p>
        </p:txBody>
      </p:sp>
    </p:spTree>
    <p:extLst>
      <p:ext uri="{BB962C8B-B14F-4D97-AF65-F5344CB8AC3E}">
        <p14:creationId xmlns:p14="http://schemas.microsoft.com/office/powerpoint/2010/main" val="3060160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descr="http://elibrary.ru/pic/1pix.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6438" y="2200275"/>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0601" y="117693"/>
            <a:ext cx="11346287" cy="6740307"/>
          </a:xfrm>
          <a:prstGeom prst="rect">
            <a:avLst/>
          </a:prstGeom>
        </p:spPr>
        <p:txBody>
          <a:bodyPr wrap="square">
            <a:spAutoFit/>
          </a:bodyPr>
          <a:lstStyle/>
          <a:p>
            <a:pPr marL="342900" indent="-342900" algn="just">
              <a:buFont typeface="Arial" panose="020B0604020202020204" pitchFamily="34" charset="0"/>
              <a:buChar char="•"/>
            </a:pPr>
            <a:r>
              <a:rPr lang="en-US" sz="2400" dirty="0"/>
              <a:t>A new approach for separating geochemical anomalies from background has been </a:t>
            </a:r>
            <a:r>
              <a:rPr lang="en-US" sz="2400" dirty="0" smtClean="0"/>
              <a:t>developed</a:t>
            </a:r>
            <a:r>
              <a:rPr lang="ru-RU" sz="2400" dirty="0" smtClean="0"/>
              <a:t> </a:t>
            </a:r>
            <a:r>
              <a:rPr lang="en-US" sz="2400" dirty="0" smtClean="0"/>
              <a:t>on </a:t>
            </a:r>
            <a:r>
              <a:rPr lang="en-US" sz="2400" dirty="0"/>
              <a:t>the basis of integration of spatial and spectrum analysis. </a:t>
            </a:r>
            <a:endParaRPr lang="ru-RU" sz="2400" dirty="0" smtClean="0"/>
          </a:p>
          <a:p>
            <a:pPr marL="342900" indent="-342900" algn="just">
              <a:buFont typeface="Arial" panose="020B0604020202020204" pitchFamily="34" charset="0"/>
              <a:buChar char="•"/>
            </a:pPr>
            <a:r>
              <a:rPr lang="en-US" sz="2400" dirty="0" smtClean="0"/>
              <a:t>A </a:t>
            </a:r>
            <a:r>
              <a:rPr lang="en-US" sz="2400" dirty="0"/>
              <a:t>map generated from </a:t>
            </a:r>
            <a:r>
              <a:rPr lang="en-US" sz="2400" dirty="0" smtClean="0"/>
              <a:t>geochemical</a:t>
            </a:r>
            <a:r>
              <a:rPr lang="ru-RU" sz="2400" dirty="0" smtClean="0"/>
              <a:t> </a:t>
            </a:r>
            <a:r>
              <a:rPr lang="en-US" sz="2400" dirty="0" smtClean="0"/>
              <a:t>data </a:t>
            </a:r>
            <a:r>
              <a:rPr lang="en-US" sz="2400" dirty="0"/>
              <a:t>can be transformed into a frequency domain in which a spatial concentration-area </a:t>
            </a:r>
            <a:r>
              <a:rPr lang="en-US" sz="2400" dirty="0" smtClean="0"/>
              <a:t>fractal</a:t>
            </a:r>
            <a:r>
              <a:rPr lang="ru-RU" sz="2400" dirty="0" smtClean="0"/>
              <a:t> </a:t>
            </a:r>
            <a:r>
              <a:rPr lang="en-US" sz="2400" dirty="0" smtClean="0"/>
              <a:t>method </a:t>
            </a:r>
            <a:r>
              <a:rPr lang="en-US" sz="2400" dirty="0"/>
              <a:t>can be applied to distinguish the patterns on the basis of the power-spectrum </a:t>
            </a:r>
            <a:r>
              <a:rPr lang="en-US" sz="2400" dirty="0" smtClean="0"/>
              <a:t>distribution.</a:t>
            </a:r>
            <a:r>
              <a:rPr lang="ru-RU" sz="2400" dirty="0" smtClean="0"/>
              <a:t> </a:t>
            </a:r>
            <a:r>
              <a:rPr lang="en-US" sz="2400" dirty="0" smtClean="0"/>
              <a:t>Distinct </a:t>
            </a:r>
            <a:r>
              <a:rPr lang="en-US" sz="2400" dirty="0"/>
              <a:t>classes can be generated, such as lower, intermediate, and high power-spectrum </a:t>
            </a:r>
            <a:r>
              <a:rPr lang="en-US" sz="2400" dirty="0" smtClean="0"/>
              <a:t>values</a:t>
            </a:r>
            <a:r>
              <a:rPr lang="ru-RU" sz="2400" dirty="0" smtClean="0"/>
              <a:t> </a:t>
            </a:r>
            <a:r>
              <a:rPr lang="en-US" sz="2400" dirty="0" smtClean="0"/>
              <a:t>approximately </a:t>
            </a:r>
            <a:r>
              <a:rPr lang="en-US" sz="2400" dirty="0"/>
              <a:t>corresponding to background, anomalies, and noises of geochemical values </a:t>
            </a:r>
            <a:r>
              <a:rPr lang="en-US" sz="2400" dirty="0" smtClean="0"/>
              <a:t>in</a:t>
            </a:r>
            <a:r>
              <a:rPr lang="ru-RU" sz="2400" dirty="0" smtClean="0"/>
              <a:t> </a:t>
            </a:r>
            <a:r>
              <a:rPr lang="en-US" sz="2400" dirty="0" smtClean="0"/>
              <a:t>a </a:t>
            </a:r>
            <a:r>
              <a:rPr lang="en-US" sz="2400" dirty="0"/>
              <a:t>spatial domain. An irregular filter then can be constructed on these distinct patterns </a:t>
            </a:r>
            <a:r>
              <a:rPr lang="en-US" sz="2400" dirty="0" smtClean="0"/>
              <a:t>with</a:t>
            </a:r>
            <a:r>
              <a:rPr lang="ru-RU" sz="2400" dirty="0" smtClean="0"/>
              <a:t> </a:t>
            </a:r>
            <a:r>
              <a:rPr lang="en-US" sz="2400" dirty="0" smtClean="0"/>
              <a:t>the </a:t>
            </a:r>
            <a:r>
              <a:rPr lang="en-US" sz="2400" dirty="0"/>
              <a:t>background and noises related to low- and high-power-spectrum values being </a:t>
            </a:r>
            <a:r>
              <a:rPr lang="en-US" sz="2400" dirty="0" smtClean="0"/>
              <a:t>removed.</a:t>
            </a:r>
            <a:r>
              <a:rPr lang="ru-RU" sz="2400" dirty="0" smtClean="0"/>
              <a:t> </a:t>
            </a:r>
            <a:r>
              <a:rPr lang="en-US" sz="2400" dirty="0" smtClean="0"/>
              <a:t>The </a:t>
            </a:r>
            <a:r>
              <a:rPr lang="en-US" sz="2400" dirty="0"/>
              <a:t>image converted back to a spatial domain with the filter applied can show patterns </a:t>
            </a:r>
            <a:r>
              <a:rPr lang="en-US" sz="2400" dirty="0" smtClean="0"/>
              <a:t>which,</a:t>
            </a:r>
            <a:r>
              <a:rPr lang="ru-RU" sz="2400" dirty="0" smtClean="0"/>
              <a:t> </a:t>
            </a:r>
            <a:r>
              <a:rPr lang="en-US" sz="2400" dirty="0" smtClean="0"/>
              <a:t>after </a:t>
            </a:r>
            <a:r>
              <a:rPr lang="en-US" sz="2400" dirty="0"/>
              <a:t>the removal of background and noise, mainly reflect a residual area that </a:t>
            </a:r>
            <a:r>
              <a:rPr lang="en-US" sz="2400" dirty="0" smtClean="0"/>
              <a:t>represents</a:t>
            </a:r>
            <a:r>
              <a:rPr lang="ru-RU" sz="2400" dirty="0" smtClean="0"/>
              <a:t> </a:t>
            </a:r>
            <a:r>
              <a:rPr lang="en-US" sz="2400" dirty="0" smtClean="0"/>
              <a:t>anomalous </a:t>
            </a:r>
            <a:r>
              <a:rPr lang="en-US" sz="2400" dirty="0"/>
              <a:t>or atypical geochemical patterns. </a:t>
            </a:r>
            <a:endParaRPr lang="ru-RU" sz="2400" dirty="0" smtClean="0"/>
          </a:p>
          <a:p>
            <a:pPr marL="342900" indent="-342900" algn="just">
              <a:buFont typeface="Arial" panose="020B0604020202020204" pitchFamily="34" charset="0"/>
              <a:buChar char="•"/>
            </a:pPr>
            <a:r>
              <a:rPr lang="en-US" sz="2400" dirty="0" smtClean="0"/>
              <a:t>This </a:t>
            </a:r>
            <a:r>
              <a:rPr lang="en-US" sz="2400" dirty="0"/>
              <a:t>method is demonstrated using a case </a:t>
            </a:r>
            <a:r>
              <a:rPr lang="en-US" sz="2400" dirty="0" smtClean="0"/>
              <a:t>study</a:t>
            </a:r>
            <a:r>
              <a:rPr lang="ru-RU" sz="2400" dirty="0" smtClean="0"/>
              <a:t> </a:t>
            </a:r>
            <a:r>
              <a:rPr lang="en-US" sz="2400" dirty="0" smtClean="0"/>
              <a:t>of </a:t>
            </a:r>
            <a:r>
              <a:rPr lang="en-US" sz="2400" dirty="0"/>
              <a:t>soil geochemical data from the </a:t>
            </a:r>
            <a:r>
              <a:rPr lang="en-US" sz="2400" dirty="0" err="1"/>
              <a:t>Mudik</a:t>
            </a:r>
            <a:r>
              <a:rPr lang="en-US" sz="2400" dirty="0"/>
              <a:t> area, on the island of Sumatra, Indonesia. </a:t>
            </a:r>
            <a:endParaRPr lang="ru-RU" sz="2400" dirty="0" smtClean="0"/>
          </a:p>
          <a:p>
            <a:pPr marL="342900" indent="-342900" algn="just">
              <a:buFont typeface="Arial" panose="020B0604020202020204" pitchFamily="34" charset="0"/>
              <a:buChar char="•"/>
            </a:pPr>
            <a:r>
              <a:rPr lang="en-US" sz="2400" dirty="0" smtClean="0"/>
              <a:t>The results</a:t>
            </a:r>
            <a:r>
              <a:rPr lang="ru-RU" sz="2400" dirty="0" smtClean="0"/>
              <a:t> </a:t>
            </a:r>
            <a:r>
              <a:rPr lang="en-US" sz="2400" dirty="0" smtClean="0"/>
              <a:t>obtained </a:t>
            </a:r>
            <a:r>
              <a:rPr lang="en-US" sz="2400" dirty="0"/>
              <a:t>from this method in comparison with those obtained from other methods have </a:t>
            </a:r>
            <a:r>
              <a:rPr lang="en-US" sz="2400" dirty="0" smtClean="0"/>
              <a:t>shown</a:t>
            </a:r>
            <a:r>
              <a:rPr lang="ru-RU" sz="2400" dirty="0" smtClean="0"/>
              <a:t> </a:t>
            </a:r>
            <a:r>
              <a:rPr lang="en-US" sz="2400" dirty="0" smtClean="0"/>
              <a:t>that </a:t>
            </a:r>
            <a:r>
              <a:rPr lang="en-US" sz="2400" dirty="0"/>
              <a:t>the newly developed method can separate overlapping populations without using a </a:t>
            </a:r>
            <a:r>
              <a:rPr lang="en-US" sz="2400" dirty="0" smtClean="0"/>
              <a:t>single</a:t>
            </a:r>
            <a:r>
              <a:rPr lang="ru-RU" sz="2400" dirty="0" smtClean="0"/>
              <a:t> </a:t>
            </a:r>
            <a:r>
              <a:rPr lang="en-US" sz="2400" dirty="0" smtClean="0"/>
              <a:t>cutoff </a:t>
            </a:r>
            <a:r>
              <a:rPr lang="en-US" sz="2400" dirty="0"/>
              <a:t>value. </a:t>
            </a:r>
          </a:p>
        </p:txBody>
      </p:sp>
    </p:spTree>
    <p:extLst>
      <p:ext uri="{BB962C8B-B14F-4D97-AF65-F5344CB8AC3E}">
        <p14:creationId xmlns:p14="http://schemas.microsoft.com/office/powerpoint/2010/main" val="11623685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Ключевые слова</a:t>
            </a:r>
            <a:endParaRPr lang="ru-RU" dirty="0"/>
          </a:p>
        </p:txBody>
      </p:sp>
      <p:sp>
        <p:nvSpPr>
          <p:cNvPr id="3" name="Объект 2"/>
          <p:cNvSpPr>
            <a:spLocks noGrp="1"/>
          </p:cNvSpPr>
          <p:nvPr>
            <p:ph idx="1"/>
          </p:nvPr>
        </p:nvSpPr>
        <p:spPr/>
        <p:txBody>
          <a:bodyPr>
            <a:normAutofit/>
          </a:bodyPr>
          <a:lstStyle/>
          <a:p>
            <a:endParaRPr lang="ru-RU" dirty="0">
              <a:hlinkClick r:id="rId2"/>
            </a:endParaRPr>
          </a:p>
          <a:p>
            <a:endParaRPr lang="ru-RU" dirty="0" smtClean="0">
              <a:hlinkClick r:id="rId2"/>
            </a:endParaRPr>
          </a:p>
          <a:p>
            <a:endParaRPr lang="ru-RU" dirty="0">
              <a:hlinkClick r:id="rId2"/>
            </a:endParaRPr>
          </a:p>
          <a:p>
            <a:r>
              <a:rPr lang="en-US" dirty="0" smtClean="0">
                <a:hlinkClick r:id="rId2"/>
              </a:rPr>
              <a:t>Stochastic </a:t>
            </a:r>
            <a:r>
              <a:rPr lang="en-US" dirty="0">
                <a:hlinkClick r:id="rId2"/>
              </a:rPr>
              <a:t>processes</a:t>
            </a:r>
            <a:r>
              <a:rPr lang="en-US" dirty="0"/>
              <a:t>, </a:t>
            </a:r>
            <a:r>
              <a:rPr lang="en-US" dirty="0">
                <a:hlinkClick r:id="rId3"/>
              </a:rPr>
              <a:t>Energy storage</a:t>
            </a:r>
            <a:r>
              <a:rPr lang="en-US" dirty="0"/>
              <a:t>, </a:t>
            </a:r>
            <a:r>
              <a:rPr lang="en-US" dirty="0">
                <a:hlinkClick r:id="rId4"/>
              </a:rPr>
              <a:t>Cost function</a:t>
            </a:r>
            <a:r>
              <a:rPr lang="en-US" dirty="0"/>
              <a:t>, </a:t>
            </a:r>
            <a:r>
              <a:rPr lang="en-US" dirty="0">
                <a:hlinkClick r:id="rId5"/>
              </a:rPr>
              <a:t>Uncertainty</a:t>
            </a:r>
            <a:r>
              <a:rPr lang="en-US" dirty="0"/>
              <a:t>, </a:t>
            </a:r>
            <a:r>
              <a:rPr lang="en-US" dirty="0">
                <a:hlinkClick r:id="rId6"/>
              </a:rPr>
              <a:t>Load modeling</a:t>
            </a:r>
            <a:r>
              <a:rPr lang="en-US" dirty="0"/>
              <a:t>, </a:t>
            </a:r>
            <a:r>
              <a:rPr lang="en-US" dirty="0">
                <a:hlinkClick r:id="rId7"/>
              </a:rPr>
              <a:t>Greedy algorithms</a:t>
            </a:r>
            <a:endParaRPr lang="ru-RU" dirty="0" smtClean="0">
              <a:hlinkClick r:id="rId5"/>
            </a:endParaRPr>
          </a:p>
          <a:p>
            <a:r>
              <a:rPr lang="en-US" dirty="0">
                <a:hlinkClick r:id="rId8"/>
              </a:rPr>
              <a:t>stochastic control</a:t>
            </a:r>
            <a:r>
              <a:rPr lang="en-US" dirty="0"/>
              <a:t>, </a:t>
            </a:r>
            <a:r>
              <a:rPr lang="en-US" dirty="0">
                <a:hlinkClick r:id="rId9"/>
              </a:rPr>
              <a:t>Approximation algorithms</a:t>
            </a:r>
            <a:r>
              <a:rPr lang="en-US" dirty="0"/>
              <a:t>, </a:t>
            </a:r>
            <a:r>
              <a:rPr lang="en-US" dirty="0">
                <a:hlinkClick r:id="rId10"/>
              </a:rPr>
              <a:t>energy storage operation</a:t>
            </a:r>
            <a:r>
              <a:rPr lang="en-US" dirty="0"/>
              <a:t>, </a:t>
            </a:r>
            <a:r>
              <a:rPr lang="en-US" dirty="0">
                <a:hlinkClick r:id="rId11"/>
              </a:rPr>
              <a:t>online algorithms</a:t>
            </a:r>
            <a:r>
              <a:rPr lang="en-US" dirty="0"/>
              <a:t>, </a:t>
            </a:r>
            <a:r>
              <a:rPr lang="en-US" u="sng" dirty="0">
                <a:hlinkClick r:id="rId12"/>
              </a:rPr>
              <a:t>renewable </a:t>
            </a:r>
            <a:r>
              <a:rPr lang="en-US" u="sng" dirty="0" err="1">
                <a:hlinkClick r:id="rId12"/>
              </a:rPr>
              <a:t>integration</a:t>
            </a:r>
            <a:r>
              <a:rPr lang="en-US" dirty="0" err="1" smtClean="0">
                <a:hlinkClick r:id="rId5"/>
              </a:rPr>
              <a:t>ertainty</a:t>
            </a:r>
            <a:r>
              <a:rPr lang="en-US" dirty="0"/>
              <a:t>, </a:t>
            </a:r>
            <a:r>
              <a:rPr lang="en-US" dirty="0">
                <a:hlinkClick r:id="rId6"/>
              </a:rPr>
              <a:t>Load modeling</a:t>
            </a:r>
            <a:r>
              <a:rPr lang="en-US" dirty="0"/>
              <a:t>, </a:t>
            </a:r>
            <a:r>
              <a:rPr lang="en-US" dirty="0">
                <a:hlinkClick r:id="rId7"/>
              </a:rPr>
              <a:t>Greedy algorithms</a:t>
            </a:r>
            <a:endParaRPr lang="ru-RU" dirty="0"/>
          </a:p>
        </p:txBody>
      </p:sp>
      <p:sp>
        <p:nvSpPr>
          <p:cNvPr id="4" name="Объект 2"/>
          <p:cNvSpPr txBox="1">
            <a:spLocks/>
          </p:cNvSpPr>
          <p:nvPr/>
        </p:nvSpPr>
        <p:spPr>
          <a:xfrm>
            <a:off x="857772" y="2013285"/>
            <a:ext cx="9613861" cy="19324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ru-RU" sz="2800" dirty="0" smtClean="0"/>
              <a:t>Основные термины</a:t>
            </a:r>
          </a:p>
          <a:p>
            <a:r>
              <a:rPr lang="ru-RU" sz="2800" dirty="0" smtClean="0"/>
              <a:t>Опорные слова аннотации/статьи</a:t>
            </a:r>
            <a:endParaRPr lang="ru-RU" sz="2800" dirty="0"/>
          </a:p>
        </p:txBody>
      </p:sp>
    </p:spTree>
    <p:extLst>
      <p:ext uri="{BB962C8B-B14F-4D97-AF65-F5344CB8AC3E}">
        <p14:creationId xmlns:p14="http://schemas.microsoft.com/office/powerpoint/2010/main" val="34591226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Фонды и гранты </a:t>
            </a:r>
            <a:br>
              <a:rPr lang="ru-RU" dirty="0" smtClean="0"/>
            </a:br>
            <a:r>
              <a:rPr lang="ru-RU" dirty="0" smtClean="0"/>
              <a:t>(общие сведения)</a:t>
            </a:r>
            <a:endParaRPr lang="ru-RU" dirty="0"/>
          </a:p>
        </p:txBody>
      </p:sp>
      <p:sp>
        <p:nvSpPr>
          <p:cNvPr id="3" name="Подзаголовок 2"/>
          <p:cNvSpPr>
            <a:spLocks noGrp="1"/>
          </p:cNvSpPr>
          <p:nvPr>
            <p:ph type="subTitle" idx="1"/>
          </p:nvPr>
        </p:nvSpPr>
        <p:spPr/>
        <p:txBody>
          <a:bodyPr/>
          <a:lstStyle/>
          <a:p>
            <a:r>
              <a:rPr lang="ru-RU" dirty="0" smtClean="0"/>
              <a:t>Лекция 3</a:t>
            </a:r>
            <a:endParaRPr lang="ru-RU" dirty="0"/>
          </a:p>
        </p:txBody>
      </p:sp>
    </p:spTree>
    <p:extLst>
      <p:ext uri="{BB962C8B-B14F-4D97-AF65-F5344CB8AC3E}">
        <p14:creationId xmlns:p14="http://schemas.microsoft.com/office/powerpoint/2010/main" val="3098862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Темы</a:t>
            </a:r>
            <a:endParaRPr lang="ru-RU" dirty="0"/>
          </a:p>
        </p:txBody>
      </p:sp>
      <p:sp>
        <p:nvSpPr>
          <p:cNvPr id="3" name="Объект 2"/>
          <p:cNvSpPr>
            <a:spLocks noGrp="1"/>
          </p:cNvSpPr>
          <p:nvPr>
            <p:ph idx="1"/>
          </p:nvPr>
        </p:nvSpPr>
        <p:spPr/>
        <p:txBody>
          <a:bodyPr/>
          <a:lstStyle/>
          <a:p>
            <a:r>
              <a:rPr lang="ru-RU" dirty="0" smtClean="0"/>
              <a:t>Виды грантов и стипендий</a:t>
            </a:r>
          </a:p>
          <a:p>
            <a:r>
              <a:rPr lang="ru-RU" dirty="0" smtClean="0"/>
              <a:t>Российские научные фонды</a:t>
            </a:r>
          </a:p>
          <a:p>
            <a:r>
              <a:rPr lang="ru-RU" dirty="0" smtClean="0"/>
              <a:t>РФФИ: аналитика</a:t>
            </a:r>
            <a:endParaRPr lang="ru-RU" dirty="0"/>
          </a:p>
        </p:txBody>
      </p:sp>
    </p:spTree>
    <p:extLst>
      <p:ext uri="{BB962C8B-B14F-4D97-AF65-F5344CB8AC3E}">
        <p14:creationId xmlns:p14="http://schemas.microsoft.com/office/powerpoint/2010/main" val="81350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грантов и стипендий</a:t>
            </a:r>
            <a:endParaRPr lang="ru-RU" dirty="0"/>
          </a:p>
        </p:txBody>
      </p:sp>
      <p:sp>
        <p:nvSpPr>
          <p:cNvPr id="3" name="Объект 2"/>
          <p:cNvSpPr>
            <a:spLocks noGrp="1"/>
          </p:cNvSpPr>
          <p:nvPr>
            <p:ph idx="1"/>
          </p:nvPr>
        </p:nvSpPr>
        <p:spPr/>
        <p:txBody>
          <a:bodyPr/>
          <a:lstStyle/>
          <a:p>
            <a:r>
              <a:rPr lang="ru-RU" dirty="0"/>
              <a:t>Проведение </a:t>
            </a:r>
            <a:r>
              <a:rPr lang="ru-RU" dirty="0" smtClean="0"/>
              <a:t>исследований</a:t>
            </a:r>
          </a:p>
          <a:p>
            <a:r>
              <a:rPr lang="ru-RU" dirty="0"/>
              <a:t>Создание или работа небольшого проекта</a:t>
            </a:r>
          </a:p>
          <a:p>
            <a:r>
              <a:rPr lang="ru-RU" dirty="0"/>
              <a:t>Поездки, обучение или стажировка</a:t>
            </a:r>
          </a:p>
          <a:p>
            <a:r>
              <a:rPr lang="ru-RU" dirty="0" smtClean="0"/>
              <a:t>Организация и проведение конференции</a:t>
            </a:r>
          </a:p>
          <a:p>
            <a:r>
              <a:rPr lang="ru-RU" dirty="0" smtClean="0"/>
              <a:t>Издательская и публикационная активность</a:t>
            </a:r>
          </a:p>
          <a:p>
            <a:r>
              <a:rPr lang="ru-RU" dirty="0" smtClean="0"/>
              <a:t>Международные гранты (в сотрудничестве с правительством или фондом другой страны)</a:t>
            </a:r>
            <a:endParaRPr lang="ru-RU" dirty="0"/>
          </a:p>
        </p:txBody>
      </p:sp>
    </p:spTree>
    <p:extLst>
      <p:ext uri="{BB962C8B-B14F-4D97-AF65-F5344CB8AC3E}">
        <p14:creationId xmlns:p14="http://schemas.microsoft.com/office/powerpoint/2010/main" val="688033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грантов и стипендий</a:t>
            </a:r>
            <a:endParaRPr lang="ru-RU" dirty="0"/>
          </a:p>
        </p:txBody>
      </p:sp>
      <p:sp>
        <p:nvSpPr>
          <p:cNvPr id="3" name="Объект 2"/>
          <p:cNvSpPr>
            <a:spLocks noGrp="1"/>
          </p:cNvSpPr>
          <p:nvPr>
            <p:ph idx="1"/>
          </p:nvPr>
        </p:nvSpPr>
        <p:spPr>
          <a:xfrm>
            <a:off x="680321" y="2008682"/>
            <a:ext cx="9613861" cy="4849318"/>
          </a:xfrm>
        </p:spPr>
        <p:txBody>
          <a:bodyPr>
            <a:normAutofit fontScale="85000" lnSpcReduction="20000"/>
          </a:bodyPr>
          <a:lstStyle/>
          <a:p>
            <a:r>
              <a:rPr lang="en-US" b="1" dirty="0" smtClean="0"/>
              <a:t>Scholarship</a:t>
            </a:r>
            <a:r>
              <a:rPr lang="ru-RU" b="1" dirty="0" smtClean="0"/>
              <a:t> – </a:t>
            </a:r>
            <a:r>
              <a:rPr lang="ru-RU" dirty="0"/>
              <a:t>финансовая помощь на обучение, выдаваемая претенденту на основании различных предъявляемых требований или критериев</a:t>
            </a:r>
            <a:endParaRPr lang="ru-RU" b="1" dirty="0" smtClean="0"/>
          </a:p>
          <a:p>
            <a:r>
              <a:rPr lang="en-US" b="1" dirty="0" smtClean="0"/>
              <a:t>Grant</a:t>
            </a:r>
            <a:r>
              <a:rPr lang="ru-RU" b="1" dirty="0" smtClean="0"/>
              <a:t> –</a:t>
            </a:r>
            <a:r>
              <a:rPr lang="ru-RU" dirty="0"/>
              <a:t> </a:t>
            </a:r>
            <a:r>
              <a:rPr lang="ru-RU" dirty="0" smtClean="0"/>
              <a:t>финансовая помощь, оказываемая для реализации определенной заявленной цели, которая</a:t>
            </a:r>
          </a:p>
          <a:p>
            <a:pPr marL="914400" lvl="2" indent="0">
              <a:buNone/>
            </a:pPr>
            <a:r>
              <a:rPr lang="ru-RU" sz="2400" dirty="0" smtClean="0"/>
              <a:t>а)оказывается </a:t>
            </a:r>
            <a:r>
              <a:rPr lang="ru-RU" sz="2400" dirty="0"/>
              <a:t>третьей стороной (например правительством, фондом или какой-либо корпорацией), </a:t>
            </a:r>
          </a:p>
          <a:p>
            <a:pPr marL="914400" lvl="2" indent="0">
              <a:buNone/>
            </a:pPr>
            <a:r>
              <a:rPr lang="ru-RU" sz="2400" dirty="0" smtClean="0"/>
              <a:t> б</a:t>
            </a:r>
            <a:r>
              <a:rPr lang="ru-RU" sz="2400" dirty="0"/>
              <a:t>) предусматривает некоторую форму отчета (по расходу средств и/или проведению какой-либо работы).</a:t>
            </a:r>
          </a:p>
          <a:p>
            <a:r>
              <a:rPr lang="en-US" b="1" dirty="0"/>
              <a:t>Fellowship</a:t>
            </a:r>
            <a:r>
              <a:rPr lang="en-US" dirty="0"/>
              <a:t> </a:t>
            </a:r>
            <a:r>
              <a:rPr lang="ru-RU" dirty="0" smtClean="0"/>
              <a:t>- </a:t>
            </a:r>
            <a:r>
              <a:rPr lang="ru-RU" dirty="0"/>
              <a:t>вид стипендии, предполагающий бесплатное обучение для студентов магистерских или докторских программ уровня </a:t>
            </a:r>
            <a:r>
              <a:rPr lang="ru-RU" dirty="0" err="1"/>
              <a:t>reseach</a:t>
            </a:r>
            <a:r>
              <a:rPr lang="ru-RU" dirty="0"/>
              <a:t>, когда за возможность бесплатно учиться студент работает ассистентом профессора, проводя за него некоторые лекции, проверяя работы, или помогая делать научное исследование.</a:t>
            </a:r>
          </a:p>
          <a:p>
            <a:r>
              <a:rPr lang="en-US" b="1" dirty="0" smtClean="0"/>
              <a:t>Athletic </a:t>
            </a:r>
            <a:r>
              <a:rPr lang="en-US" b="1" dirty="0"/>
              <a:t>scholarship</a:t>
            </a:r>
            <a:r>
              <a:rPr lang="en-US" dirty="0"/>
              <a:t> </a:t>
            </a:r>
            <a:r>
              <a:rPr lang="ru-RU" dirty="0" smtClean="0"/>
              <a:t>- тип </a:t>
            </a:r>
            <a:r>
              <a:rPr lang="ru-RU" dirty="0"/>
              <a:t>стипендии среди тех, кто </a:t>
            </a:r>
            <a:r>
              <a:rPr lang="ru-RU" dirty="0" smtClean="0"/>
              <a:t>имеет заслуги и результаты в спорте</a:t>
            </a:r>
          </a:p>
          <a:p>
            <a:r>
              <a:rPr lang="en-US" b="1" dirty="0" smtClean="0"/>
              <a:t>Merit-based </a:t>
            </a:r>
            <a:r>
              <a:rPr lang="en-US" b="1" dirty="0"/>
              <a:t>scholarship</a:t>
            </a:r>
            <a:r>
              <a:rPr lang="en-US" dirty="0"/>
              <a:t> </a:t>
            </a:r>
            <a:endParaRPr lang="ru-RU" dirty="0" smtClean="0"/>
          </a:p>
          <a:p>
            <a:r>
              <a:rPr lang="en-US" b="1" dirty="0"/>
              <a:t>Need-based </a:t>
            </a:r>
            <a:r>
              <a:rPr lang="en-US" b="1" dirty="0" smtClean="0"/>
              <a:t>scholarship</a:t>
            </a:r>
            <a:endParaRPr lang="ru-RU" b="1" dirty="0" smtClean="0"/>
          </a:p>
          <a:p>
            <a:r>
              <a:rPr lang="en-US" b="1" dirty="0"/>
              <a:t>Student-specific </a:t>
            </a:r>
            <a:r>
              <a:rPr lang="en-US" b="1" dirty="0" smtClean="0"/>
              <a:t>scholarship</a:t>
            </a:r>
            <a:endParaRPr lang="ru-RU" b="1" dirty="0" smtClean="0"/>
          </a:p>
        </p:txBody>
      </p:sp>
    </p:spTree>
    <p:extLst>
      <p:ext uri="{BB962C8B-B14F-4D97-AF65-F5344CB8AC3E}">
        <p14:creationId xmlns:p14="http://schemas.microsoft.com/office/powerpoint/2010/main" val="4628313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Российский гуманитарный научный фонд</a:t>
            </a:r>
            <a:br>
              <a:rPr lang="ru-RU" dirty="0" smtClean="0"/>
            </a:br>
            <a:r>
              <a:rPr lang="ru-RU" dirty="0" smtClean="0"/>
              <a:t>1994-2016</a:t>
            </a:r>
            <a:endParaRPr lang="ru-RU" dirty="0"/>
          </a:p>
        </p:txBody>
      </p:sp>
      <p:sp>
        <p:nvSpPr>
          <p:cNvPr id="3" name="Объект 2"/>
          <p:cNvSpPr>
            <a:spLocks noGrp="1"/>
          </p:cNvSpPr>
          <p:nvPr>
            <p:ph idx="1"/>
          </p:nvPr>
        </p:nvSpPr>
        <p:spPr/>
        <p:txBody>
          <a:bodyPr>
            <a:normAutofit fontScale="77500" lnSpcReduction="20000"/>
          </a:bodyPr>
          <a:lstStyle/>
          <a:p>
            <a:r>
              <a:rPr lang="ru-RU" dirty="0"/>
              <a:t>Основной целью Фонда является поддержка гуманитарных научных исследований и распространение гуманитарных научных знаний в обществе</a:t>
            </a:r>
            <a:r>
              <a:rPr lang="ru-RU" dirty="0" smtClean="0"/>
              <a:t>.	</a:t>
            </a:r>
          </a:p>
          <a:p>
            <a:r>
              <a:rPr lang="ru-RU" dirty="0" smtClean="0"/>
              <a:t>Фонд проводит конкурсы грантов по</a:t>
            </a:r>
          </a:p>
          <a:p>
            <a:r>
              <a:rPr lang="ru-RU" dirty="0" smtClean="0"/>
              <a:t>истории</a:t>
            </a:r>
            <a:r>
              <a:rPr lang="ru-RU" dirty="0"/>
              <a:t>, </a:t>
            </a:r>
            <a:endParaRPr lang="ru-RU" dirty="0" smtClean="0"/>
          </a:p>
          <a:p>
            <a:r>
              <a:rPr lang="ru-RU" dirty="0" smtClean="0"/>
              <a:t>археологии</a:t>
            </a:r>
            <a:r>
              <a:rPr lang="ru-RU" dirty="0"/>
              <a:t>, </a:t>
            </a:r>
            <a:endParaRPr lang="ru-RU" dirty="0" smtClean="0"/>
          </a:p>
          <a:p>
            <a:r>
              <a:rPr lang="ru-RU" dirty="0" smtClean="0"/>
              <a:t>этнографии</a:t>
            </a:r>
            <a:r>
              <a:rPr lang="ru-RU" dirty="0"/>
              <a:t>, </a:t>
            </a:r>
            <a:endParaRPr lang="ru-RU" dirty="0" smtClean="0"/>
          </a:p>
          <a:p>
            <a:r>
              <a:rPr lang="ru-RU" dirty="0" smtClean="0"/>
              <a:t>экономике</a:t>
            </a:r>
            <a:r>
              <a:rPr lang="ru-RU" dirty="0"/>
              <a:t>, </a:t>
            </a:r>
            <a:endParaRPr lang="ru-RU" dirty="0" smtClean="0"/>
          </a:p>
          <a:p>
            <a:r>
              <a:rPr lang="ru-RU" dirty="0" smtClean="0"/>
              <a:t>философии</a:t>
            </a:r>
            <a:r>
              <a:rPr lang="ru-RU" dirty="0"/>
              <a:t>, </a:t>
            </a:r>
            <a:endParaRPr lang="ru-RU" dirty="0" smtClean="0"/>
          </a:p>
          <a:p>
            <a:r>
              <a:rPr lang="ru-RU" dirty="0" smtClean="0"/>
              <a:t>социологии</a:t>
            </a:r>
            <a:r>
              <a:rPr lang="ru-RU" dirty="0"/>
              <a:t>, </a:t>
            </a:r>
            <a:endParaRPr lang="ru-RU" dirty="0" smtClean="0"/>
          </a:p>
          <a:p>
            <a:r>
              <a:rPr lang="ru-RU" dirty="0" smtClean="0"/>
              <a:t>политологии</a:t>
            </a:r>
            <a:r>
              <a:rPr lang="ru-RU" dirty="0"/>
              <a:t>, правоведению, </a:t>
            </a:r>
            <a:r>
              <a:rPr lang="ru-RU" dirty="0" err="1"/>
              <a:t>науковедению</a:t>
            </a:r>
            <a:r>
              <a:rPr lang="ru-RU" dirty="0"/>
              <a:t>, филологии, искусствоведению, психологии, проблемам комплексного изучения человека, психологии и педагогике. </a:t>
            </a:r>
          </a:p>
        </p:txBody>
      </p:sp>
      <p:pic>
        <p:nvPicPr>
          <p:cNvPr id="2052" name="Picture 4" descr="Картинки по запросу РГН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5850" y="1908841"/>
            <a:ext cx="3486150" cy="1400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786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Российский научный фонд</a:t>
            </a:r>
            <a:endParaRPr lang="ru-RU" dirty="0"/>
          </a:p>
        </p:txBody>
      </p:sp>
      <p:sp>
        <p:nvSpPr>
          <p:cNvPr id="3" name="Объект 2"/>
          <p:cNvSpPr>
            <a:spLocks noGrp="1"/>
          </p:cNvSpPr>
          <p:nvPr>
            <p:ph idx="1"/>
          </p:nvPr>
        </p:nvSpPr>
        <p:spPr>
          <a:xfrm>
            <a:off x="680321" y="2336872"/>
            <a:ext cx="9613861" cy="4633553"/>
          </a:xfrm>
        </p:spPr>
        <p:txBody>
          <a:bodyPr>
            <a:normAutofit fontScale="92500" lnSpcReduction="20000"/>
          </a:bodyPr>
          <a:lstStyle/>
          <a:p>
            <a:r>
              <a:rPr lang="en-US" dirty="0">
                <a:hlinkClick r:id="rId2"/>
              </a:rPr>
              <a:t>http://rscf.ru</a:t>
            </a:r>
            <a:r>
              <a:rPr lang="en-US" dirty="0" smtClean="0">
                <a:hlinkClick r:id="rId2"/>
              </a:rPr>
              <a:t>/</a:t>
            </a:r>
            <a:endParaRPr lang="ru-RU" dirty="0" smtClean="0"/>
          </a:p>
          <a:p>
            <a:r>
              <a:rPr lang="ru-RU" dirty="0"/>
              <a:t>Российский научный фонд создан по инициативе Президента Российской Федерации в целях поддержки фундаментальных и поисковых исследований, развития научных коллективов, занимающих лидирующие позиции в определённой области науки</a:t>
            </a:r>
            <a:r>
              <a:rPr lang="ru-RU" dirty="0" smtClean="0"/>
              <a:t>.</a:t>
            </a:r>
          </a:p>
          <a:p>
            <a:r>
              <a:rPr lang="ru-RU" dirty="0" smtClean="0"/>
              <a:t>18 конкурсов</a:t>
            </a:r>
          </a:p>
          <a:p>
            <a:r>
              <a:rPr lang="ru-RU" dirty="0" smtClean="0"/>
              <a:t>2 актуальных конкурса (до середины декабря 2016):</a:t>
            </a:r>
          </a:p>
          <a:p>
            <a:r>
              <a:rPr lang="ru-RU" dirty="0"/>
              <a:t>Конкурс на получение грантов по приоритетному направлению деятельности РНФ "Проведение фундаментальных научных исследований и поисковых научных исследований отдельными научными </a:t>
            </a:r>
            <a:r>
              <a:rPr lang="ru-RU" dirty="0" smtClean="0"/>
              <a:t>группами«</a:t>
            </a:r>
          </a:p>
          <a:p>
            <a:r>
              <a:rPr lang="ru-RU" dirty="0"/>
              <a:t>Конкурс на получение грантов по приоритетному направлению деятельности РНФ «Проведение исследований международными научными коллективами» (совместно с Немецким научно-исследовательским сообществом - DFG)</a:t>
            </a:r>
          </a:p>
        </p:txBody>
      </p:sp>
      <p:pic>
        <p:nvPicPr>
          <p:cNvPr id="3074" name="Picture 2" descr="Картинки по запросу РН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4654" y="2064678"/>
            <a:ext cx="2157345" cy="1575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824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Фонд имени Д.С. Лихачева</a:t>
            </a:r>
            <a:endParaRPr lang="ru-RU" dirty="0"/>
          </a:p>
        </p:txBody>
      </p:sp>
      <p:sp>
        <p:nvSpPr>
          <p:cNvPr id="3" name="Объект 2"/>
          <p:cNvSpPr>
            <a:spLocks noGrp="1"/>
          </p:cNvSpPr>
          <p:nvPr>
            <p:ph idx="1"/>
          </p:nvPr>
        </p:nvSpPr>
        <p:spPr/>
        <p:txBody>
          <a:bodyPr/>
          <a:lstStyle/>
          <a:p>
            <a:r>
              <a:rPr lang="en-US" dirty="0">
                <a:hlinkClick r:id="rId2"/>
              </a:rPr>
              <a:t>http://</a:t>
            </a:r>
            <a:r>
              <a:rPr lang="en-US" dirty="0" smtClean="0">
                <a:hlinkClick r:id="rId2"/>
              </a:rPr>
              <a:t>www.lfond.sp</a:t>
            </a:r>
            <a:endParaRPr lang="ru-RU" dirty="0" smtClean="0"/>
          </a:p>
          <a:p>
            <a:r>
              <a:rPr lang="ru-RU" dirty="0"/>
              <a:t>Деятельность Фонда направлена на поддержку образования, культуры и гуманитарной науки. Фонд осуществляет свою деятельность в рамках международных, российских и региональных программ.</a:t>
            </a:r>
            <a:r>
              <a:rPr lang="en-US" dirty="0" smtClean="0"/>
              <a:t>b.ru</a:t>
            </a:r>
            <a:r>
              <a:rPr lang="en-US" dirty="0"/>
              <a:t>/</a:t>
            </a:r>
            <a:endParaRPr lang="ru-RU" dirty="0"/>
          </a:p>
        </p:txBody>
      </p:sp>
      <p:pic>
        <p:nvPicPr>
          <p:cNvPr id="5122" name="Picture 2" descr="Картинки по запросу фонд лихачев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0" y="2113939"/>
            <a:ext cx="2857500" cy="1133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949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Фонд Михаила Прохорова</a:t>
            </a:r>
            <a:endParaRPr lang="ru-RU" dirty="0"/>
          </a:p>
        </p:txBody>
      </p:sp>
      <p:sp>
        <p:nvSpPr>
          <p:cNvPr id="3" name="Объект 2"/>
          <p:cNvSpPr>
            <a:spLocks noGrp="1"/>
          </p:cNvSpPr>
          <p:nvPr>
            <p:ph idx="1"/>
          </p:nvPr>
        </p:nvSpPr>
        <p:spPr>
          <a:xfrm>
            <a:off x="680321" y="1708879"/>
            <a:ext cx="9613861" cy="4991724"/>
          </a:xfrm>
        </p:spPr>
        <p:txBody>
          <a:bodyPr>
            <a:normAutofit fontScale="85000" lnSpcReduction="20000"/>
          </a:bodyPr>
          <a:lstStyle/>
          <a:p>
            <a:r>
              <a:rPr lang="en-US" dirty="0">
                <a:hlinkClick r:id="rId2"/>
              </a:rPr>
              <a:t>http://www.prokhorovfund.ru</a:t>
            </a:r>
            <a:r>
              <a:rPr lang="en-US" dirty="0" smtClean="0">
                <a:hlinkClick r:id="rId2"/>
              </a:rPr>
              <a:t>/</a:t>
            </a:r>
            <a:endParaRPr lang="ru-RU" dirty="0" smtClean="0"/>
          </a:p>
          <a:p>
            <a:r>
              <a:rPr lang="ru-RU" dirty="0"/>
              <a:t>Частный благотворительный Фонд Михаила Прохорова (</a:t>
            </a:r>
            <a:r>
              <a:rPr lang="ru-RU" dirty="0" smtClean="0"/>
              <a:t>2004) г</a:t>
            </a:r>
          </a:p>
          <a:p>
            <a:r>
              <a:rPr lang="ru-RU" dirty="0" smtClean="0"/>
              <a:t>Цель </a:t>
            </a:r>
            <a:r>
              <a:rPr lang="ru-RU" dirty="0"/>
              <a:t>Фонда – системная поддержка культуры российских регионов, их интеграция в общемировое культурное пространство, повышение интеллектуального уровня и творческого потенциала местных сообществ</a:t>
            </a:r>
            <a:r>
              <a:rPr lang="ru-RU" dirty="0" smtClean="0"/>
              <a:t>.</a:t>
            </a:r>
          </a:p>
          <a:p>
            <a:pPr marL="0" indent="0">
              <a:buNone/>
            </a:pPr>
            <a:r>
              <a:rPr lang="ru-RU" dirty="0"/>
              <a:t>В области образования и науки фондом осуществляется:</a:t>
            </a:r>
          </a:p>
          <a:p>
            <a:pPr>
              <a:buFont typeface="Wingdings" panose="05000000000000000000" pitchFamily="2" charset="2"/>
              <a:buChar char="Ø"/>
            </a:pPr>
            <a:r>
              <a:rPr lang="ru-RU" dirty="0"/>
              <a:t>разработка и внедрение инновационных учебных программ и программ дополнительного школьного образования;</a:t>
            </a:r>
          </a:p>
          <a:p>
            <a:pPr>
              <a:buFont typeface="Wingdings" panose="05000000000000000000" pitchFamily="2" charset="2"/>
              <a:buChar char="Ø"/>
            </a:pPr>
            <a:r>
              <a:rPr lang="ru-RU" dirty="0"/>
              <a:t>развитие научно-исследовательских и образовательных программ в форме экспедиций;</a:t>
            </a:r>
          </a:p>
          <a:p>
            <a:pPr>
              <a:buFont typeface="Wingdings" panose="05000000000000000000" pitchFamily="2" charset="2"/>
              <a:buChar char="Ø"/>
            </a:pPr>
            <a:r>
              <a:rPr lang="ru-RU" dirty="0"/>
              <a:t>осуществление научного и научно-практического обмена;</a:t>
            </a:r>
          </a:p>
          <a:p>
            <a:pPr>
              <a:buFont typeface="Wingdings" panose="05000000000000000000" pitchFamily="2" charset="2"/>
              <a:buChar char="Ø"/>
            </a:pPr>
            <a:r>
              <a:rPr lang="ru-RU" dirty="0"/>
              <a:t>подготовка и проведение конференций, семинаров и курсов повышения квалификации;</a:t>
            </a:r>
          </a:p>
          <a:p>
            <a:pPr>
              <a:buFont typeface="Wingdings" panose="05000000000000000000" pitchFamily="2" charset="2"/>
              <a:buChar char="Ø"/>
            </a:pPr>
            <a:r>
              <a:rPr lang="ru-RU" dirty="0"/>
              <a:t>помощь в программном комплектовании библиотек;</a:t>
            </a:r>
          </a:p>
          <a:p>
            <a:pPr>
              <a:buFont typeface="Wingdings" panose="05000000000000000000" pitchFamily="2" charset="2"/>
              <a:buChar char="Ø"/>
            </a:pPr>
            <a:r>
              <a:rPr lang="ru-RU" dirty="0"/>
              <a:t>осуществление музейно-образовательных проектов;</a:t>
            </a:r>
          </a:p>
          <a:p>
            <a:pPr>
              <a:buFont typeface="Wingdings" panose="05000000000000000000" pitchFamily="2" charset="2"/>
              <a:buChar char="Ø"/>
            </a:pPr>
            <a:r>
              <a:rPr lang="ru-RU" dirty="0"/>
              <a:t>поддержка одаренных детей.</a:t>
            </a:r>
          </a:p>
          <a:p>
            <a:endParaRPr lang="ru-RU" dirty="0"/>
          </a:p>
        </p:txBody>
      </p:sp>
      <p:pic>
        <p:nvPicPr>
          <p:cNvPr id="7170" name="Picture 2" descr="Картинки по запросу фонд Михаила Прохоров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33185" y="2170374"/>
            <a:ext cx="1447800" cy="2479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4089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Фонд Михаила Прохорова</a:t>
            </a:r>
            <a:endParaRPr lang="ru-RU" dirty="0"/>
          </a:p>
        </p:txBody>
      </p:sp>
      <p:sp>
        <p:nvSpPr>
          <p:cNvPr id="3" name="Объект 2"/>
          <p:cNvSpPr>
            <a:spLocks noGrp="1"/>
          </p:cNvSpPr>
          <p:nvPr>
            <p:ph idx="1"/>
          </p:nvPr>
        </p:nvSpPr>
        <p:spPr>
          <a:xfrm>
            <a:off x="680321" y="1834165"/>
            <a:ext cx="9613861" cy="4866437"/>
          </a:xfrm>
        </p:spPr>
        <p:txBody>
          <a:bodyPr>
            <a:normAutofit fontScale="70000" lnSpcReduction="20000"/>
          </a:bodyPr>
          <a:lstStyle/>
          <a:p>
            <a:r>
              <a:rPr lang="ru-RU" dirty="0" smtClean="0"/>
              <a:t>Стажировка в Институте гуманитарных наук (Вена) (февраль)</a:t>
            </a:r>
          </a:p>
          <a:p>
            <a:r>
              <a:rPr lang="ru-RU" sz="4600" dirty="0" smtClean="0"/>
              <a:t>Академическая мобильность</a:t>
            </a:r>
          </a:p>
          <a:p>
            <a:r>
              <a:rPr lang="ru-RU" dirty="0"/>
              <a:t>Регионы: </a:t>
            </a:r>
            <a:r>
              <a:rPr lang="ru-RU" u="sng" dirty="0"/>
              <a:t>Сибирский, Уральский и Дальневосточный федеральные округа, Воронежская, Липецкая, Тамбовская и Рязанская области, Пермский край, Тольятти.</a:t>
            </a:r>
          </a:p>
          <a:p>
            <a:r>
              <a:rPr lang="ru-RU" u="sng" dirty="0"/>
              <a:t/>
            </a:r>
            <a:br>
              <a:rPr lang="ru-RU" u="sng" dirty="0"/>
            </a:br>
            <a:endParaRPr lang="ru-RU" dirty="0"/>
          </a:p>
          <a:p>
            <a:r>
              <a:rPr lang="ru-RU" dirty="0"/>
              <a:t>Сроки подачи заявок:</a:t>
            </a:r>
          </a:p>
          <a:p>
            <a:r>
              <a:rPr lang="ru-RU" dirty="0"/>
              <a:t>§ </a:t>
            </a:r>
            <a:r>
              <a:rPr lang="ru-RU" b="1" dirty="0"/>
              <a:t>с 01.02 по 01.03.2016 г. – на поездки в мае, июне, июле;</a:t>
            </a:r>
            <a:endParaRPr lang="ru-RU" dirty="0"/>
          </a:p>
          <a:p>
            <a:r>
              <a:rPr lang="ru-RU" dirty="0"/>
              <a:t>§ </a:t>
            </a:r>
            <a:r>
              <a:rPr lang="ru-RU" b="1" dirty="0"/>
              <a:t>с 01.04 по 01.05.2016 г. – на поездки в августе, сентябре, октябре, ноябре;</a:t>
            </a:r>
            <a:endParaRPr lang="ru-RU" dirty="0"/>
          </a:p>
          <a:p>
            <a:r>
              <a:rPr lang="ru-RU" dirty="0"/>
              <a:t>§ </a:t>
            </a:r>
            <a:r>
              <a:rPr lang="ru-RU" b="1" dirty="0"/>
              <a:t>с 01.09 по 01.10.2016 г. – на поездки в декабре 2016 г. и январе, феврале 2017 г.;</a:t>
            </a:r>
            <a:endParaRPr lang="ru-RU" dirty="0"/>
          </a:p>
          <a:p>
            <a:r>
              <a:rPr lang="ru-RU" dirty="0"/>
              <a:t>§ </a:t>
            </a:r>
            <a:r>
              <a:rPr lang="ru-RU" b="1" dirty="0"/>
              <a:t>с 01.11 по 01.12.2016 г. – на поездки в марте, апреле 2017г.</a:t>
            </a:r>
            <a:endParaRPr lang="ru-RU" dirty="0"/>
          </a:p>
          <a:p>
            <a:r>
              <a:rPr lang="ru-RU" b="1" dirty="0"/>
              <a:t/>
            </a:r>
            <a:br>
              <a:rPr lang="ru-RU" b="1" dirty="0"/>
            </a:br>
            <a:endParaRPr lang="ru-RU" dirty="0"/>
          </a:p>
          <a:p>
            <a:r>
              <a:rPr lang="ru-RU" dirty="0"/>
              <a:t>Общий </a:t>
            </a:r>
            <a:r>
              <a:rPr lang="ru-RU" dirty="0" err="1"/>
              <a:t>грантовый</a:t>
            </a:r>
            <a:r>
              <a:rPr lang="ru-RU" dirty="0"/>
              <a:t> фонд конкурса – </a:t>
            </a:r>
            <a:r>
              <a:rPr lang="ru-RU" b="1" dirty="0"/>
              <a:t>13 000 000</a:t>
            </a:r>
            <a:r>
              <a:rPr lang="ru-RU" dirty="0"/>
              <a:t> рублей.</a:t>
            </a:r>
          </a:p>
          <a:p>
            <a:r>
              <a:rPr lang="ru-RU" dirty="0"/>
              <a:t>Максимальная сумма запрашиваемой поддержки – </a:t>
            </a:r>
            <a:r>
              <a:rPr lang="ru-RU" b="1" dirty="0"/>
              <a:t>100 000</a:t>
            </a:r>
            <a:r>
              <a:rPr lang="ru-RU" dirty="0"/>
              <a:t> рублей</a:t>
            </a:r>
            <a:r>
              <a:rPr lang="ru-RU" dirty="0" smtClean="0"/>
              <a:t>.</a:t>
            </a:r>
            <a:endParaRPr lang="ru-RU" dirty="0"/>
          </a:p>
        </p:txBody>
      </p:sp>
      <p:pic>
        <p:nvPicPr>
          <p:cNvPr id="7170" name="Picture 2" descr="Картинки по запросу фонд Михаила Прохоров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3185" y="2170374"/>
            <a:ext cx="1447800" cy="2479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9572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Благотворительный фонд В. Потанина</a:t>
            </a:r>
            <a:endParaRPr lang="ru-RU" dirty="0"/>
          </a:p>
        </p:txBody>
      </p:sp>
      <p:sp>
        <p:nvSpPr>
          <p:cNvPr id="3" name="Объект 2"/>
          <p:cNvSpPr>
            <a:spLocks noGrp="1"/>
          </p:cNvSpPr>
          <p:nvPr>
            <p:ph idx="1"/>
          </p:nvPr>
        </p:nvSpPr>
        <p:spPr>
          <a:xfrm>
            <a:off x="680321" y="2336872"/>
            <a:ext cx="9613861" cy="4521127"/>
          </a:xfrm>
        </p:spPr>
        <p:txBody>
          <a:bodyPr>
            <a:normAutofit fontScale="77500" lnSpcReduction="20000"/>
          </a:bodyPr>
          <a:lstStyle/>
          <a:p>
            <a:r>
              <a:rPr lang="en-US" dirty="0">
                <a:hlinkClick r:id="rId2"/>
              </a:rPr>
              <a:t>http://www.fondpotanin.ru</a:t>
            </a:r>
            <a:r>
              <a:rPr lang="en-US" dirty="0" smtClean="0">
                <a:hlinkClick r:id="rId2"/>
              </a:rPr>
              <a:t>/</a:t>
            </a:r>
            <a:endParaRPr lang="ru-RU" dirty="0" smtClean="0"/>
          </a:p>
          <a:p>
            <a:r>
              <a:rPr lang="ru-RU" dirty="0"/>
              <a:t>Цель Фонда - поддержка талантливых студентов и преподавателей ведущих государственных и негосударственных вузов России. В рамках этого направления деятельности реализуются следующие долгосрочные стипендиальные и </a:t>
            </a:r>
            <a:r>
              <a:rPr lang="ru-RU" dirty="0" err="1"/>
              <a:t>грантовые</a:t>
            </a:r>
            <a:r>
              <a:rPr lang="ru-RU" dirty="0"/>
              <a:t> программы:</a:t>
            </a:r>
          </a:p>
          <a:p>
            <a:r>
              <a:rPr lang="ru-RU" dirty="0"/>
              <a:t>Стипендиальный конкурс для студентов, обучающихся в магистратуре,</a:t>
            </a:r>
          </a:p>
          <a:p>
            <a:r>
              <a:rPr lang="ru-RU" dirty="0" err="1"/>
              <a:t>Грантовый</a:t>
            </a:r>
            <a:r>
              <a:rPr lang="ru-RU" dirty="0"/>
              <a:t> конкурс для преподавателей магистратуры,</a:t>
            </a:r>
          </a:p>
          <a:p>
            <a:r>
              <a:rPr lang="ru-RU" dirty="0"/>
              <a:t>Школу фонда для студентов и преподавателей.</a:t>
            </a:r>
          </a:p>
          <a:p>
            <a:r>
              <a:rPr lang="ru-RU" dirty="0"/>
              <a:t>Стажировка студентов МГИМО</a:t>
            </a:r>
          </a:p>
          <a:p>
            <a:r>
              <a:rPr lang="ru-RU" dirty="0"/>
              <a:t>Стипендии на обучение в магистратуре ВШМ СПбГУ</a:t>
            </a:r>
          </a:p>
          <a:p>
            <a:r>
              <a:rPr lang="ru-RU" dirty="0"/>
              <a:t>«Олимпийские стипендии» на обучение в Российском Международном Олимпийском Университете</a:t>
            </a:r>
          </a:p>
          <a:p>
            <a:r>
              <a:rPr lang="ru-RU" sz="5100" dirty="0"/>
              <a:t>Прием заявок: с 30 сентября 2016 по 11 декабря 2016</a:t>
            </a:r>
          </a:p>
          <a:p>
            <a:endParaRPr lang="ru-RU" dirty="0"/>
          </a:p>
        </p:txBody>
      </p:sp>
      <p:pic>
        <p:nvPicPr>
          <p:cNvPr id="8196" name="Picture 4" descr="Картинки по запросу фонд Потанин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7402" y="689286"/>
            <a:ext cx="3484440" cy="1396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6125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Фонд поддержки образования и науки </a:t>
            </a:r>
            <a:r>
              <a:rPr lang="ru-RU" dirty="0"/>
              <a:t/>
            </a:r>
            <a:br>
              <a:rPr lang="ru-RU" dirty="0"/>
            </a:br>
            <a:r>
              <a:rPr lang="ru-RU" b="1" dirty="0"/>
              <a:t>(Алфёровский фонд)</a:t>
            </a:r>
            <a:endParaRPr lang="ru-RU" dirty="0"/>
          </a:p>
        </p:txBody>
      </p:sp>
      <p:sp>
        <p:nvSpPr>
          <p:cNvPr id="3" name="Объект 2"/>
          <p:cNvSpPr>
            <a:spLocks noGrp="1"/>
          </p:cNvSpPr>
          <p:nvPr>
            <p:ph idx="1"/>
          </p:nvPr>
        </p:nvSpPr>
        <p:spPr>
          <a:xfrm>
            <a:off x="680321" y="2336872"/>
            <a:ext cx="9613861" cy="4521127"/>
          </a:xfrm>
        </p:spPr>
        <p:txBody>
          <a:bodyPr>
            <a:normAutofit fontScale="77500" lnSpcReduction="20000"/>
          </a:bodyPr>
          <a:lstStyle/>
          <a:p>
            <a:r>
              <a:rPr lang="en-US" dirty="0">
                <a:hlinkClick r:id="rId2"/>
              </a:rPr>
              <a:t>http://alferov-fond.ru</a:t>
            </a:r>
            <a:r>
              <a:rPr lang="en-US" dirty="0" smtClean="0">
                <a:hlinkClick r:id="rId2"/>
              </a:rPr>
              <a:t>/</a:t>
            </a:r>
            <a:endParaRPr lang="ru-RU" dirty="0" smtClean="0"/>
          </a:p>
          <a:p>
            <a:r>
              <a:rPr lang="ru-RU" dirty="0"/>
              <a:t>Фонд учрежден 23 февраля 2001 г. лауреатом Нобелевской премии академиком </a:t>
            </a:r>
            <a:r>
              <a:rPr lang="ru-RU" dirty="0" err="1"/>
              <a:t>Ж.И.Алфёровым</a:t>
            </a:r>
            <a:r>
              <a:rPr lang="ru-RU" dirty="0"/>
              <a:t> с целью объединения интеллектуальных, финансовых и организационных усилий российских и зарубежных физических и юридических лиц для содействия развитию российской науки и образования.</a:t>
            </a:r>
          </a:p>
          <a:p>
            <a:r>
              <a:rPr lang="ru-RU" dirty="0"/>
              <a:t>Основные задачи Фонда:</a:t>
            </a:r>
          </a:p>
          <a:p>
            <a:r>
              <a:rPr lang="ru-RU" dirty="0"/>
              <a:t>поддержка уникальной отечественной системы школьного и высшего образования (прежде всего, в области естественных наук и </a:t>
            </a:r>
            <a:r>
              <a:rPr lang="ru-RU" dirty="0" smtClean="0"/>
              <a:t>физики)</a:t>
            </a:r>
          </a:p>
          <a:p>
            <a:r>
              <a:rPr lang="ru-RU" dirty="0" smtClean="0"/>
              <a:t>поддержка </a:t>
            </a:r>
            <a:r>
              <a:rPr lang="ru-RU" dirty="0"/>
              <a:t>научных исследований молодых российских ученых;</a:t>
            </a:r>
          </a:p>
          <a:p>
            <a:r>
              <a:rPr lang="ru-RU" dirty="0"/>
              <a:t>учреждение стипендий одаренным школьникам, студентам, аспирантам и грантов молодым ученым;</a:t>
            </a:r>
          </a:p>
          <a:p>
            <a:r>
              <a:rPr lang="ru-RU" dirty="0"/>
              <a:t>учреждение материальной помощи преподавателям высшей и средней школы, вдовам действительных членов и членов-корреспондентов РАН;</a:t>
            </a:r>
          </a:p>
          <a:p>
            <a:r>
              <a:rPr lang="ru-RU" dirty="0"/>
              <a:t>оказание благотворительной помощи высшей и средней школе</a:t>
            </a:r>
            <a:r>
              <a:rPr lang="ru-RU" dirty="0" smtClean="0"/>
              <a:t>.</a:t>
            </a:r>
          </a:p>
          <a:p>
            <a:r>
              <a:rPr lang="ru-RU" sz="3600" dirty="0" smtClean="0"/>
              <a:t>Подача заявок </a:t>
            </a:r>
            <a:r>
              <a:rPr lang="ru-RU" sz="3600" dirty="0"/>
              <a:t>25 апреля текущего года</a:t>
            </a:r>
          </a:p>
          <a:p>
            <a:endParaRPr lang="ru-RU" dirty="0"/>
          </a:p>
        </p:txBody>
      </p:sp>
      <p:pic>
        <p:nvPicPr>
          <p:cNvPr id="9218" name="Picture 2" descr="Картинки по запросу Фонд поддержки образования и наук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5181" y="2128959"/>
            <a:ext cx="2053238" cy="2091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405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0321" y="753227"/>
            <a:ext cx="9613861" cy="2124883"/>
          </a:xfrm>
        </p:spPr>
        <p:txBody>
          <a:bodyPr>
            <a:normAutofit fontScale="90000"/>
          </a:bodyPr>
          <a:lstStyle/>
          <a:p>
            <a:r>
              <a:rPr lang="ru-RU" b="1" dirty="0"/>
              <a:t>Федеральная целевая программа </a:t>
            </a:r>
            <a:br>
              <a:rPr lang="ru-RU" b="1" dirty="0"/>
            </a:br>
            <a:r>
              <a:rPr lang="ru-RU" b="1" dirty="0"/>
              <a:t>«Исследования и разработки по приоритетным </a:t>
            </a:r>
            <a:br>
              <a:rPr lang="ru-RU" b="1" dirty="0"/>
            </a:br>
            <a:r>
              <a:rPr lang="ru-RU" b="1" dirty="0"/>
              <a:t>направлениям развития научно-технологического </a:t>
            </a:r>
            <a:br>
              <a:rPr lang="ru-RU" b="1" dirty="0"/>
            </a:br>
            <a:r>
              <a:rPr lang="ru-RU" b="1" dirty="0"/>
              <a:t>комплекса России на 2014—2020 годы»</a:t>
            </a:r>
            <a:br>
              <a:rPr lang="ru-RU" b="1" dirty="0"/>
            </a:br>
            <a:endParaRPr lang="ru-RU" dirty="0"/>
          </a:p>
        </p:txBody>
      </p:sp>
      <p:sp>
        <p:nvSpPr>
          <p:cNvPr id="3" name="Объект 2"/>
          <p:cNvSpPr>
            <a:spLocks noGrp="1"/>
          </p:cNvSpPr>
          <p:nvPr>
            <p:ph idx="1"/>
          </p:nvPr>
        </p:nvSpPr>
        <p:spPr>
          <a:xfrm>
            <a:off x="680321" y="2983043"/>
            <a:ext cx="9613861" cy="3537678"/>
          </a:xfrm>
        </p:spPr>
        <p:txBody>
          <a:bodyPr>
            <a:normAutofit fontScale="92500"/>
          </a:bodyPr>
          <a:lstStyle/>
          <a:p>
            <a:r>
              <a:rPr lang="en-US" dirty="0">
                <a:hlinkClick r:id="rId2"/>
              </a:rPr>
              <a:t>http://fcpir.ru</a:t>
            </a:r>
            <a:r>
              <a:rPr lang="en-US" dirty="0" smtClean="0">
                <a:hlinkClick r:id="rId2"/>
              </a:rPr>
              <a:t>/</a:t>
            </a:r>
            <a:endParaRPr lang="ru-RU" dirty="0" smtClean="0"/>
          </a:p>
          <a:p>
            <a:r>
              <a:rPr lang="ru-RU" dirty="0"/>
              <a:t>Программа утверждена Постановлением Правительства Российской Федерации № 426 от 21 мая 2013 года</a:t>
            </a:r>
            <a:r>
              <a:rPr lang="ru-RU" dirty="0" smtClean="0"/>
              <a:t>.</a:t>
            </a:r>
          </a:p>
          <a:p>
            <a:r>
              <a:rPr lang="ru-RU" dirty="0"/>
              <a:t>мероприятие 1.3«Проведение прикладных научных исследований и разработок, направленных на создание продукции и технологий</a:t>
            </a:r>
            <a:r>
              <a:rPr lang="ru-RU" dirty="0" smtClean="0"/>
              <a:t>»;</a:t>
            </a:r>
          </a:p>
          <a:p>
            <a:r>
              <a:rPr lang="ru-RU" dirty="0"/>
              <a:t>мероприятие 3.3.1«Развитие системы демонстрации и популяризации результатов и достижений науки</a:t>
            </a:r>
            <a:r>
              <a:rPr lang="ru-RU" dirty="0" smtClean="0"/>
              <a:t>»;</a:t>
            </a:r>
          </a:p>
          <a:p>
            <a:r>
              <a:rPr lang="ru-RU" sz="2800" dirty="0"/>
              <a:t>Начало приема Предложений по формированию тематики: с 30 сентября 2013 год</a:t>
            </a:r>
          </a:p>
        </p:txBody>
      </p:sp>
      <p:pic>
        <p:nvPicPr>
          <p:cNvPr id="16386" name="Picture 2" descr="Картинки по запросу ФЦП"/>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5522" y="648294"/>
            <a:ext cx="38766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5495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Российский фонд фундаментальных исследований</a:t>
            </a:r>
            <a:br>
              <a:rPr lang="ru-RU" dirty="0" smtClean="0"/>
            </a:br>
            <a:r>
              <a:rPr lang="en-US" dirty="0"/>
              <a:t>http://www.rfbr.ru/rffi/ru/</a:t>
            </a:r>
            <a:endParaRPr lang="ru-RU" dirty="0"/>
          </a:p>
        </p:txBody>
      </p:sp>
      <p:sp>
        <p:nvSpPr>
          <p:cNvPr id="3" name="Объект 2"/>
          <p:cNvSpPr>
            <a:spLocks noGrp="1"/>
          </p:cNvSpPr>
          <p:nvPr>
            <p:ph idx="1"/>
          </p:nvPr>
        </p:nvSpPr>
        <p:spPr/>
        <p:txBody>
          <a:bodyPr>
            <a:normAutofit fontScale="92500"/>
          </a:bodyPr>
          <a:lstStyle/>
          <a:p>
            <a:pPr fontAlgn="base"/>
            <a:r>
              <a:rPr lang="ru-RU" dirty="0"/>
              <a:t>математика, механика и информатика;</a:t>
            </a:r>
          </a:p>
          <a:p>
            <a:pPr fontAlgn="base"/>
            <a:r>
              <a:rPr lang="ru-RU" dirty="0"/>
              <a:t>физика и астрономия;</a:t>
            </a:r>
          </a:p>
          <a:p>
            <a:pPr fontAlgn="base"/>
            <a:r>
              <a:rPr lang="ru-RU" dirty="0"/>
              <a:t>химия и науки о материалах;</a:t>
            </a:r>
          </a:p>
          <a:p>
            <a:pPr fontAlgn="base"/>
            <a:r>
              <a:rPr lang="ru-RU" dirty="0"/>
              <a:t>биология и медицинская наука;</a:t>
            </a:r>
          </a:p>
          <a:p>
            <a:pPr fontAlgn="base"/>
            <a:r>
              <a:rPr lang="ru-RU" dirty="0"/>
              <a:t>науки о Земле;</a:t>
            </a:r>
          </a:p>
          <a:p>
            <a:pPr fontAlgn="base"/>
            <a:r>
              <a:rPr lang="ru-RU" dirty="0"/>
              <a:t>науки о человеке и обществе;</a:t>
            </a:r>
          </a:p>
          <a:p>
            <a:pPr fontAlgn="base"/>
            <a:r>
              <a:rPr lang="ru-RU" dirty="0"/>
              <a:t>инфокоммуникационные технологии и вычислительные системы;</a:t>
            </a:r>
          </a:p>
          <a:p>
            <a:pPr fontAlgn="base"/>
            <a:r>
              <a:rPr lang="ru-RU" dirty="0"/>
              <a:t>фундаментальные основы инженерных наук.</a:t>
            </a:r>
          </a:p>
          <a:p>
            <a:endParaRPr lang="ru-RU" dirty="0"/>
          </a:p>
        </p:txBody>
      </p:sp>
      <p:pic>
        <p:nvPicPr>
          <p:cNvPr id="1026" name="Picture 2" descr="Картинки по запросу рфф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263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pic>
        <p:nvPicPr>
          <p:cNvPr id="1026" name="Picture 2" descr="Картинки по запросу рфф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Картинки по запросу рфф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798" y="1834166"/>
            <a:ext cx="5981700" cy="4886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627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smtClean="0"/>
              <a:t>2015</a:t>
            </a:r>
            <a:endParaRPr lang="ru-RU" dirty="0"/>
          </a:p>
        </p:txBody>
      </p:sp>
      <p:pic>
        <p:nvPicPr>
          <p:cNvPr id="1026" name="Picture 2" descr="Картинки по запросу рфф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http://www.rfbr.ru/rffi/getimage/?objectId=19624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393" y="-119920"/>
            <a:ext cx="8458924" cy="6809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2948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026" name="Picture 2" descr="Картинки по запросу рфф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http://www.rfbr.ru/rffi/getimage/?objectId=19624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86862" y="-31199881"/>
            <a:ext cx="36324237" cy="2924306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www.rfbr.ru/rffi/getimage/?objectId=19624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321" y="-43720"/>
            <a:ext cx="967074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4942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endParaRPr lang="ru-RU" dirty="0"/>
          </a:p>
        </p:txBody>
      </p:sp>
      <p:pic>
        <p:nvPicPr>
          <p:cNvPr id="1026" name="Picture 2" descr="Картинки по запросу рфф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Картинки по запросу рффи размер гранта 2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853" y="239843"/>
            <a:ext cx="9323694" cy="6618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4146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5362" name="Picture 2" descr="http://www.rfbr.ru/rffi/getimage/?objectId=19624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460" y="1"/>
            <a:ext cx="971472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Картинки по запросу рфф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8384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Молодежные конкурсы РФФИ</a:t>
            </a:r>
            <a:endParaRPr lang="ru-RU" dirty="0"/>
          </a:p>
        </p:txBody>
      </p:sp>
      <p:sp>
        <p:nvSpPr>
          <p:cNvPr id="3" name="Объект 2"/>
          <p:cNvSpPr>
            <a:spLocks noGrp="1"/>
          </p:cNvSpPr>
          <p:nvPr>
            <p:ph idx="1"/>
          </p:nvPr>
        </p:nvSpPr>
        <p:spPr>
          <a:xfrm>
            <a:off x="680321" y="2066193"/>
            <a:ext cx="9613861" cy="4574450"/>
          </a:xfrm>
        </p:spPr>
        <p:txBody>
          <a:bodyPr>
            <a:normAutofit fontScale="85000" lnSpcReduction="10000"/>
          </a:bodyPr>
          <a:lstStyle/>
          <a:p>
            <a:r>
              <a:rPr lang="ru-RU" dirty="0" smtClean="0"/>
              <a:t>Конкурс поддержки российских и международных молодежных научных мероприятий</a:t>
            </a:r>
          </a:p>
          <a:p>
            <a:r>
              <a:rPr lang="ru-RU" dirty="0" smtClean="0"/>
              <a:t>Конкурс научных проектов, выполняемых молодыми учеными под руководством кандидатов наук и докторов наук в научных организациях РФ</a:t>
            </a:r>
          </a:p>
          <a:p>
            <a:r>
              <a:rPr lang="ru-RU" dirty="0" smtClean="0"/>
              <a:t>Конкурс «Мой первый грант»</a:t>
            </a:r>
          </a:p>
          <a:p>
            <a:r>
              <a:rPr lang="ru-RU" dirty="0" smtClean="0"/>
              <a:t>Конкурс поддержки научных исследований, выполняемых ведущими молодежными коллективами</a:t>
            </a:r>
          </a:p>
          <a:p>
            <a:r>
              <a:rPr lang="ru-RU" dirty="0" smtClean="0"/>
              <a:t>Конкурс проектов фундаментальных научных исследований, выполняемых молодыми учеными, проводимый совместно РФФИ и правительством г. Москвы</a:t>
            </a:r>
          </a:p>
          <a:p>
            <a:r>
              <a:rPr lang="ru-RU" dirty="0"/>
              <a:t>Конкурс проектов фундаментальных научных исследований, выполняемых молодыми </a:t>
            </a:r>
            <a:r>
              <a:rPr lang="ru-RU" dirty="0" smtClean="0"/>
              <a:t>учеными (Эврика! Идеи)</a:t>
            </a:r>
          </a:p>
          <a:p>
            <a:r>
              <a:rPr lang="ru-RU" dirty="0"/>
              <a:t>Конкурс проектов фундаментальных научных исследований, выполняемых молодыми </a:t>
            </a:r>
            <a:r>
              <a:rPr lang="ru-RU" dirty="0" smtClean="0"/>
              <a:t>учеными – докторами или кандидатами наук, в научных организациях РФ</a:t>
            </a:r>
          </a:p>
          <a:p>
            <a:endParaRPr lang="ru-RU" dirty="0"/>
          </a:p>
        </p:txBody>
      </p:sp>
      <p:pic>
        <p:nvPicPr>
          <p:cNvPr id="4" name="Picture 2" descr="Картинки по запросу рфф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6395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80322" y="2336873"/>
            <a:ext cx="2872348" cy="3599316"/>
          </a:xfrm>
        </p:spPr>
        <p:txBody>
          <a:bodyPr/>
          <a:lstStyle/>
          <a:p>
            <a:pPr marL="0" indent="0">
              <a:buNone/>
            </a:pPr>
            <a:r>
              <a:rPr lang="ru-RU" dirty="0" smtClean="0"/>
              <a:t>Доля поддержанных заявок</a:t>
            </a:r>
          </a:p>
          <a:p>
            <a:r>
              <a:rPr lang="ru-RU" dirty="0" smtClean="0"/>
              <a:t>2012 – 75,42%</a:t>
            </a:r>
          </a:p>
          <a:p>
            <a:r>
              <a:rPr lang="ru-RU" dirty="0" smtClean="0"/>
              <a:t>2013 – 50,24%</a:t>
            </a:r>
          </a:p>
          <a:p>
            <a:r>
              <a:rPr lang="ru-RU" dirty="0" smtClean="0"/>
              <a:t>2014 – 51,42%</a:t>
            </a:r>
          </a:p>
          <a:p>
            <a:r>
              <a:rPr lang="ru-RU" dirty="0" smtClean="0"/>
              <a:t>2015- 58,03%</a:t>
            </a:r>
            <a:endParaRPr lang="ru-RU" dirty="0"/>
          </a:p>
        </p:txBody>
      </p:sp>
      <p:pic>
        <p:nvPicPr>
          <p:cNvPr id="4" name="Рисунок 3"/>
          <p:cNvPicPr>
            <a:picLocks noChangeAspect="1"/>
          </p:cNvPicPr>
          <p:nvPr/>
        </p:nvPicPr>
        <p:blipFill>
          <a:blip r:embed="rId2"/>
          <a:stretch>
            <a:fillRect/>
          </a:stretch>
        </p:blipFill>
        <p:spPr>
          <a:xfrm>
            <a:off x="3668592" y="753228"/>
            <a:ext cx="6562725" cy="5895975"/>
          </a:xfrm>
          <a:prstGeom prst="rect">
            <a:avLst/>
          </a:prstGeom>
        </p:spPr>
      </p:pic>
      <p:pic>
        <p:nvPicPr>
          <p:cNvPr id="5" name="Picture 2" descr="Картинки по запросу рфф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9357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«Мой первый грант»</a:t>
            </a:r>
            <a:endParaRPr lang="ru-RU" dirty="0"/>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0" y="1590675"/>
            <a:ext cx="4664518" cy="5267325"/>
          </a:xfrm>
          <a:prstGeom prst="rect">
            <a:avLst/>
          </a:prstGeom>
        </p:spPr>
      </p:pic>
      <p:pic>
        <p:nvPicPr>
          <p:cNvPr id="5" name="Picture 2" descr="Картинки по запросу рфф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4141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145781" y="63204"/>
            <a:ext cx="9171639" cy="6737700"/>
          </a:xfrm>
          <a:prstGeom prst="rect">
            <a:avLst/>
          </a:prstGeom>
        </p:spPr>
      </p:pic>
      <p:pic>
        <p:nvPicPr>
          <p:cNvPr id="7" name="Picture 2" descr="Картинки по запросу рфф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7044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0" y="-1382"/>
            <a:ext cx="8844455" cy="6859382"/>
          </a:xfrm>
          <a:prstGeom prst="rect">
            <a:avLst/>
          </a:prstGeom>
        </p:spPr>
      </p:pic>
      <p:pic>
        <p:nvPicPr>
          <p:cNvPr id="5" name="Picture 2" descr="Картинки по запросу рфф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1317" y="2066193"/>
            <a:ext cx="1960684" cy="196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0299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098" name="Picture 2" descr="Картинки по запросу Фонд Династ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4182" y="2077306"/>
            <a:ext cx="1897818" cy="1897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898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Исследовательский проект и з</a:t>
            </a:r>
            <a:r>
              <a:rPr lang="ru-RU" dirty="0" smtClean="0"/>
              <a:t>аявка </a:t>
            </a:r>
            <a:endParaRPr lang="ru-RU" dirty="0"/>
          </a:p>
        </p:txBody>
      </p:sp>
      <p:sp>
        <p:nvSpPr>
          <p:cNvPr id="3" name="Подзаголовок 2"/>
          <p:cNvSpPr>
            <a:spLocks noGrp="1"/>
          </p:cNvSpPr>
          <p:nvPr>
            <p:ph type="subTitle" idx="1"/>
          </p:nvPr>
        </p:nvSpPr>
        <p:spPr/>
        <p:txBody>
          <a:bodyPr/>
          <a:lstStyle/>
          <a:p>
            <a:r>
              <a:rPr lang="ru-RU" dirty="0" smtClean="0"/>
              <a:t>Лекция 4</a:t>
            </a:r>
            <a:endParaRPr lang="ru-RU" dirty="0"/>
          </a:p>
        </p:txBody>
      </p:sp>
    </p:spTree>
    <p:extLst>
      <p:ext uri="{BB962C8B-B14F-4D97-AF65-F5344CB8AC3E}">
        <p14:creationId xmlns:p14="http://schemas.microsoft.com/office/powerpoint/2010/main" val="132924204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Типы проектов</a:t>
            </a:r>
            <a:endParaRPr lang="ru-RU" dirty="0"/>
          </a:p>
        </p:txBody>
      </p:sp>
      <p:sp>
        <p:nvSpPr>
          <p:cNvPr id="3" name="Объект 2"/>
          <p:cNvSpPr>
            <a:spLocks noGrp="1"/>
          </p:cNvSpPr>
          <p:nvPr>
            <p:ph idx="1"/>
          </p:nvPr>
        </p:nvSpPr>
        <p:spPr/>
        <p:txBody>
          <a:bodyPr/>
          <a:lstStyle/>
          <a:p>
            <a:r>
              <a:rPr lang="ru-RU" dirty="0" smtClean="0"/>
              <a:t>Фундаментальное исследование</a:t>
            </a:r>
          </a:p>
          <a:p>
            <a:r>
              <a:rPr lang="ru-RU" dirty="0" smtClean="0"/>
              <a:t>Прикладное исследование </a:t>
            </a:r>
          </a:p>
          <a:p>
            <a:r>
              <a:rPr lang="ru-RU" dirty="0" smtClean="0"/>
              <a:t>Экспериментальная разработка</a:t>
            </a:r>
            <a:endParaRPr lang="ru-RU" dirty="0"/>
          </a:p>
        </p:txBody>
      </p:sp>
    </p:spTree>
    <p:extLst>
      <p:ext uri="{BB962C8B-B14F-4D97-AF65-F5344CB8AC3E}">
        <p14:creationId xmlns:p14="http://schemas.microsoft.com/office/powerpoint/2010/main" val="369251809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Типы проектов</a:t>
            </a:r>
          </a:p>
        </p:txBody>
      </p:sp>
      <p:sp>
        <p:nvSpPr>
          <p:cNvPr id="3" name="Объект 2"/>
          <p:cNvSpPr>
            <a:spLocks noGrp="1"/>
          </p:cNvSpPr>
          <p:nvPr>
            <p:ph idx="1"/>
          </p:nvPr>
        </p:nvSpPr>
        <p:spPr/>
        <p:txBody>
          <a:bodyPr>
            <a:normAutofit lnSpcReduction="10000"/>
          </a:bodyPr>
          <a:lstStyle/>
          <a:p>
            <a:r>
              <a:rPr lang="ru-RU" b="1" u="sng" dirty="0"/>
              <a:t>Фундаментальные научные исследования</a:t>
            </a:r>
            <a:r>
              <a:rPr lang="ru-RU" dirty="0"/>
              <a:t> — экспериментальные или теоретические исследования, направленные на получение новых знаний без какой-либо конкретной цели, связанной с использованием этих знаний. Их результаты — гипотезы, теории, методы и т. д. Завершенные фундаментальные НИР могут заканчиваться рекомендациями о постановке прикладных исследований для выявления возможностей практического использования полученных научных результатов, научными публикациями и т.п</a:t>
            </a:r>
            <a:r>
              <a:rPr lang="ru-RU" dirty="0" smtClean="0"/>
              <a:t>.</a:t>
            </a:r>
          </a:p>
          <a:p>
            <a:r>
              <a:rPr lang="ru-RU" i="1" dirty="0" smtClean="0"/>
              <a:t>РФФИ</a:t>
            </a:r>
          </a:p>
          <a:p>
            <a:r>
              <a:rPr lang="ru-RU" i="1" dirty="0" smtClean="0"/>
              <a:t>ФЦП</a:t>
            </a:r>
            <a:endParaRPr lang="ru-RU" i="1" dirty="0"/>
          </a:p>
          <a:p>
            <a:endParaRPr lang="ru-RU" dirty="0"/>
          </a:p>
        </p:txBody>
      </p:sp>
    </p:spTree>
    <p:extLst>
      <p:ext uri="{BB962C8B-B14F-4D97-AF65-F5344CB8AC3E}">
        <p14:creationId xmlns:p14="http://schemas.microsoft.com/office/powerpoint/2010/main" val="250968497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Типы проектов</a:t>
            </a:r>
            <a:endParaRPr lang="ru-RU" dirty="0"/>
          </a:p>
        </p:txBody>
      </p:sp>
      <p:sp>
        <p:nvSpPr>
          <p:cNvPr id="3" name="Объект 2"/>
          <p:cNvSpPr>
            <a:spLocks noGrp="1"/>
          </p:cNvSpPr>
          <p:nvPr>
            <p:ph idx="1"/>
          </p:nvPr>
        </p:nvSpPr>
        <p:spPr/>
        <p:txBody>
          <a:bodyPr/>
          <a:lstStyle/>
          <a:p>
            <a:r>
              <a:rPr lang="ru-RU" u="sng" dirty="0"/>
              <a:t>Прикладные научные исследования </a:t>
            </a:r>
            <a:r>
              <a:rPr lang="ru-RU" dirty="0"/>
              <a:t>— исследования, направленные на получение новых знаний с целью практического их использования для разработки технических нововведений. (Конечным результатом прикладных исследований являются рекомендации по созданию технических нововведений</a:t>
            </a:r>
            <a:r>
              <a:rPr lang="ru-RU" dirty="0" smtClean="0"/>
              <a:t>).</a:t>
            </a:r>
          </a:p>
          <a:p>
            <a:r>
              <a:rPr lang="ru-RU" i="1" dirty="0" smtClean="0"/>
              <a:t>РФФИ</a:t>
            </a:r>
          </a:p>
          <a:p>
            <a:r>
              <a:rPr lang="ru-RU" i="1" dirty="0" smtClean="0"/>
              <a:t>РНФ</a:t>
            </a:r>
          </a:p>
          <a:p>
            <a:r>
              <a:rPr lang="ru-RU" i="1" dirty="0" smtClean="0"/>
              <a:t>ФЦП</a:t>
            </a:r>
            <a:endParaRPr lang="ru-RU" i="1" dirty="0"/>
          </a:p>
          <a:p>
            <a:endParaRPr lang="ru-RU" dirty="0"/>
          </a:p>
        </p:txBody>
      </p:sp>
    </p:spTree>
    <p:extLst>
      <p:ext uri="{BB962C8B-B14F-4D97-AF65-F5344CB8AC3E}">
        <p14:creationId xmlns:p14="http://schemas.microsoft.com/office/powerpoint/2010/main" val="269393784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Типы проектов</a:t>
            </a:r>
            <a:endParaRPr lang="ru-RU" dirty="0"/>
          </a:p>
        </p:txBody>
      </p:sp>
      <p:sp>
        <p:nvSpPr>
          <p:cNvPr id="3" name="Объект 2"/>
          <p:cNvSpPr>
            <a:spLocks noGrp="1"/>
          </p:cNvSpPr>
          <p:nvPr>
            <p:ph idx="1"/>
          </p:nvPr>
        </p:nvSpPr>
        <p:spPr/>
        <p:txBody>
          <a:bodyPr>
            <a:normAutofit lnSpcReduction="10000"/>
          </a:bodyPr>
          <a:lstStyle/>
          <a:p>
            <a:r>
              <a:rPr lang="ru-RU" u="sng" dirty="0"/>
              <a:t>Экспериментальные разработки </a:t>
            </a:r>
            <a:r>
              <a:rPr lang="ru-RU" dirty="0"/>
              <a:t>— деятельность, которая основана на знаниях, приобретенных в результате проведения научных исследований или на основе практического опыта, и направлена на сохранение жизни и здоровья человека, создание новых материалов, продуктов, процессов, устройств, услуг, систем или методов и их дальнейшее совершенствование</a:t>
            </a:r>
            <a:r>
              <a:rPr lang="ru-RU" dirty="0" smtClean="0"/>
              <a:t>.</a:t>
            </a:r>
          </a:p>
          <a:p>
            <a:r>
              <a:rPr lang="ru-RU" b="1" i="1" dirty="0"/>
              <a:t>Программа «Участник молодежного научно-инновационного конкурса» («УМНИК</a:t>
            </a:r>
            <a:r>
              <a:rPr lang="ru-RU" b="1" i="1" dirty="0" smtClean="0"/>
              <a:t>»)</a:t>
            </a:r>
          </a:p>
          <a:p>
            <a:r>
              <a:rPr lang="ru-RU" b="1" i="1" dirty="0" err="1" smtClean="0"/>
              <a:t>ГосЗакупки</a:t>
            </a:r>
            <a:endParaRPr lang="ru-RU" i="1" dirty="0"/>
          </a:p>
          <a:p>
            <a:endParaRPr lang="ru-RU" dirty="0"/>
          </a:p>
        </p:txBody>
      </p:sp>
    </p:spTree>
    <p:extLst>
      <p:ext uri="{BB962C8B-B14F-4D97-AF65-F5344CB8AC3E}">
        <p14:creationId xmlns:p14="http://schemas.microsoft.com/office/powerpoint/2010/main" val="155863222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Общие рекомендации</a:t>
            </a:r>
            <a:endParaRPr lang="ru-RU" dirty="0"/>
          </a:p>
        </p:txBody>
      </p:sp>
      <p:sp>
        <p:nvSpPr>
          <p:cNvPr id="3" name="Объект 2"/>
          <p:cNvSpPr>
            <a:spLocks noGrp="1"/>
          </p:cNvSpPr>
          <p:nvPr>
            <p:ph idx="1"/>
          </p:nvPr>
        </p:nvSpPr>
        <p:spPr/>
        <p:txBody>
          <a:bodyPr>
            <a:normAutofit fontScale="92500" lnSpcReduction="10000"/>
          </a:bodyPr>
          <a:lstStyle/>
          <a:p>
            <a:r>
              <a:rPr lang="ru-RU" dirty="0" smtClean="0"/>
              <a:t>Активный поиск источников финансирования</a:t>
            </a:r>
          </a:p>
          <a:p>
            <a:r>
              <a:rPr lang="ru-RU" dirty="0" smtClean="0"/>
              <a:t>Гранты не даются пожизненно</a:t>
            </a:r>
          </a:p>
          <a:p>
            <a:r>
              <a:rPr lang="ru-RU" dirty="0" smtClean="0"/>
              <a:t>Темы не бывают не истощимыми</a:t>
            </a:r>
          </a:p>
          <a:p>
            <a:r>
              <a:rPr lang="ru-RU" dirty="0" smtClean="0"/>
              <a:t>Получение гранта по одной теме не гарантирует повторную поддержку этой темы этим же фондом</a:t>
            </a:r>
          </a:p>
          <a:p>
            <a:r>
              <a:rPr lang="ru-RU" dirty="0" smtClean="0"/>
              <a:t>Полученный грант накладывает обязательства</a:t>
            </a:r>
          </a:p>
          <a:p>
            <a:r>
              <a:rPr lang="ru-RU" dirty="0" smtClean="0"/>
              <a:t>Руководствоваться требованиями фонда</a:t>
            </a:r>
          </a:p>
          <a:p>
            <a:r>
              <a:rPr lang="ru-RU" dirty="0" smtClean="0"/>
              <a:t>Быть в курсе работ коллег</a:t>
            </a:r>
          </a:p>
          <a:p>
            <a:r>
              <a:rPr lang="ru-RU" dirty="0" smtClean="0"/>
              <a:t>Отказ – это причина улучшить свои навыки</a:t>
            </a:r>
          </a:p>
          <a:p>
            <a:endParaRPr lang="ru-RU" dirty="0" smtClean="0"/>
          </a:p>
          <a:p>
            <a:endParaRPr lang="ru-RU" dirty="0"/>
          </a:p>
        </p:txBody>
      </p:sp>
    </p:spTree>
    <p:extLst>
      <p:ext uri="{BB962C8B-B14F-4D97-AF65-F5344CB8AC3E}">
        <p14:creationId xmlns:p14="http://schemas.microsoft.com/office/powerpoint/2010/main" val="374701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Общие рекомендации</a:t>
            </a:r>
          </a:p>
        </p:txBody>
      </p:sp>
      <p:sp>
        <p:nvSpPr>
          <p:cNvPr id="3" name="Объект 2"/>
          <p:cNvSpPr>
            <a:spLocks noGrp="1"/>
          </p:cNvSpPr>
          <p:nvPr>
            <p:ph idx="1"/>
          </p:nvPr>
        </p:nvSpPr>
        <p:spPr/>
        <p:txBody>
          <a:bodyPr>
            <a:normAutofit fontScale="92500"/>
          </a:bodyPr>
          <a:lstStyle/>
          <a:p>
            <a:r>
              <a:rPr lang="ru-RU" dirty="0" smtClean="0"/>
              <a:t>Язык заявки:</a:t>
            </a:r>
          </a:p>
          <a:p>
            <a:r>
              <a:rPr lang="ru-RU" dirty="0" smtClean="0"/>
              <a:t>Избегать сложных предложений – их сложно читать</a:t>
            </a:r>
          </a:p>
          <a:p>
            <a:r>
              <a:rPr lang="ru-RU" dirty="0" smtClean="0"/>
              <a:t>Избегать сослагательного наклонения (можно будет, получили бы и пр.)</a:t>
            </a:r>
          </a:p>
          <a:p>
            <a:r>
              <a:rPr lang="ru-RU" dirty="0" smtClean="0"/>
              <a:t>Важнее содержание, чем особый стиль</a:t>
            </a:r>
          </a:p>
          <a:p>
            <a:r>
              <a:rPr lang="ru-RU" dirty="0" smtClean="0"/>
              <a:t>Избегать глаголов, описывающих ПРОЦЕСС (делать, исследовать, усиливать, поддерживать, рассматривать)</a:t>
            </a:r>
          </a:p>
          <a:p>
            <a:r>
              <a:rPr lang="ru-RU" dirty="0" smtClean="0"/>
              <a:t>Использовать выражения, показывающих ЗАВЕРШЕННОСТЬ (сделано, увеличено, уменьшено, организовать, установить, совершить и пр. )</a:t>
            </a:r>
          </a:p>
          <a:p>
            <a:endParaRPr lang="ru-RU" dirty="0"/>
          </a:p>
        </p:txBody>
      </p:sp>
    </p:spTree>
    <p:extLst>
      <p:ext uri="{BB962C8B-B14F-4D97-AF65-F5344CB8AC3E}">
        <p14:creationId xmlns:p14="http://schemas.microsoft.com/office/powerpoint/2010/main" val="415674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0" y="295178"/>
            <a:ext cx="13001176" cy="6456040"/>
          </a:xfrm>
          <a:prstGeom prst="rect">
            <a:avLst/>
          </a:prstGeom>
        </p:spPr>
      </p:pic>
    </p:spTree>
    <p:extLst>
      <p:ext uri="{BB962C8B-B14F-4D97-AF65-F5344CB8AC3E}">
        <p14:creationId xmlns:p14="http://schemas.microsoft.com/office/powerpoint/2010/main" val="38586581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Форма проекта</a:t>
            </a:r>
            <a:endParaRPr lang="ru-RU" dirty="0"/>
          </a:p>
        </p:txBody>
      </p:sp>
      <p:sp>
        <p:nvSpPr>
          <p:cNvPr id="3" name="Объект 2"/>
          <p:cNvSpPr>
            <a:spLocks noGrp="1"/>
          </p:cNvSpPr>
          <p:nvPr>
            <p:ph idx="1"/>
          </p:nvPr>
        </p:nvSpPr>
        <p:spPr/>
        <p:txBody>
          <a:bodyPr/>
          <a:lstStyle/>
          <a:p>
            <a:r>
              <a:rPr lang="ru-RU" dirty="0" smtClean="0"/>
              <a:t>Аннотация</a:t>
            </a:r>
          </a:p>
          <a:p>
            <a:r>
              <a:rPr lang="ru-RU" dirty="0" smtClean="0"/>
              <a:t>Информация об исполнителях</a:t>
            </a:r>
          </a:p>
          <a:p>
            <a:pPr lvl="2"/>
            <a:r>
              <a:rPr lang="ru-RU" dirty="0"/>
              <a:t>Организации</a:t>
            </a:r>
          </a:p>
          <a:p>
            <a:pPr lvl="2"/>
            <a:r>
              <a:rPr lang="ru-RU" dirty="0"/>
              <a:t>Конечные исполнители (группа из представителей разных организаций</a:t>
            </a:r>
            <a:r>
              <a:rPr lang="ru-RU" dirty="0" smtClean="0"/>
              <a:t>)</a:t>
            </a:r>
          </a:p>
          <a:p>
            <a:r>
              <a:rPr lang="ru-RU" dirty="0" smtClean="0"/>
              <a:t>Описание проекта</a:t>
            </a:r>
          </a:p>
          <a:p>
            <a:r>
              <a:rPr lang="ru-RU" dirty="0" smtClean="0"/>
              <a:t>Список публикаций и достижений (опыт участия в грантах и их руководства)</a:t>
            </a:r>
          </a:p>
        </p:txBody>
      </p:sp>
    </p:spTree>
    <p:extLst>
      <p:ext uri="{BB962C8B-B14F-4D97-AF65-F5344CB8AC3E}">
        <p14:creationId xmlns:p14="http://schemas.microsoft.com/office/powerpoint/2010/main" val="376645005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0" y="0"/>
            <a:ext cx="12192000" cy="5414130"/>
          </a:xfrm>
          <a:prstGeom prst="rect">
            <a:avLst/>
          </a:prstGeom>
        </p:spPr>
      </p:pic>
      <p:sp>
        <p:nvSpPr>
          <p:cNvPr id="5" name="Прямоугольная выноска 4"/>
          <p:cNvSpPr/>
          <p:nvPr/>
        </p:nvSpPr>
        <p:spPr>
          <a:xfrm>
            <a:off x="8679305" y="5569186"/>
            <a:ext cx="3512695" cy="1288814"/>
          </a:xfrm>
          <a:prstGeom prst="wedgeRectCallout">
            <a:avLst>
              <a:gd name="adj1" fmla="val -83749"/>
              <a:gd name="adj2" fmla="val -1024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Проблема</a:t>
            </a:r>
          </a:p>
          <a:p>
            <a:pPr algn="ctr"/>
            <a:r>
              <a:rPr lang="ru-RU" dirty="0" smtClean="0"/>
              <a:t> (Почему нужен проект?)</a:t>
            </a:r>
            <a:endParaRPr lang="ru-RU" dirty="0"/>
          </a:p>
        </p:txBody>
      </p:sp>
      <p:sp>
        <p:nvSpPr>
          <p:cNvPr id="6" name="Прямоугольная выноска 5"/>
          <p:cNvSpPr/>
          <p:nvPr/>
        </p:nvSpPr>
        <p:spPr>
          <a:xfrm>
            <a:off x="8450392" y="3027259"/>
            <a:ext cx="3687580" cy="1109272"/>
          </a:xfrm>
          <a:prstGeom prst="wedgeRectCallout">
            <a:avLst>
              <a:gd name="adj1" fmla="val -78556"/>
              <a:gd name="adj2" fmla="val 570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Методы и ресурсы </a:t>
            </a:r>
          </a:p>
          <a:p>
            <a:pPr algn="ctr"/>
            <a:r>
              <a:rPr lang="ru-RU" dirty="0" smtClean="0"/>
              <a:t>(Как будет выполнен проект?)</a:t>
            </a:r>
            <a:endParaRPr lang="ru-RU" dirty="0"/>
          </a:p>
        </p:txBody>
      </p:sp>
      <p:sp>
        <p:nvSpPr>
          <p:cNvPr id="7" name="Блок-схема: процесс 6"/>
          <p:cNvSpPr/>
          <p:nvPr/>
        </p:nvSpPr>
        <p:spPr>
          <a:xfrm>
            <a:off x="914400" y="5642583"/>
            <a:ext cx="5531370" cy="112168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Цели и задачи проекта</a:t>
            </a:r>
            <a:endParaRPr lang="ru-RU" dirty="0"/>
          </a:p>
        </p:txBody>
      </p:sp>
      <p:sp>
        <p:nvSpPr>
          <p:cNvPr id="9" name="Блок-схема: процесс 8"/>
          <p:cNvSpPr/>
          <p:nvPr/>
        </p:nvSpPr>
        <p:spPr>
          <a:xfrm>
            <a:off x="6115987" y="1059274"/>
            <a:ext cx="5561351" cy="964398"/>
          </a:xfrm>
          <a:prstGeom prst="flowChartProces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u-RU" dirty="0" smtClean="0"/>
              <a:t>АННОТАЦИЯ</a:t>
            </a:r>
            <a:endParaRPr lang="ru-RU" dirty="0"/>
          </a:p>
        </p:txBody>
      </p:sp>
      <p:sp>
        <p:nvSpPr>
          <p:cNvPr id="8" name="Прямоугольная выноска 7"/>
          <p:cNvSpPr/>
          <p:nvPr/>
        </p:nvSpPr>
        <p:spPr>
          <a:xfrm>
            <a:off x="4168118" y="2147367"/>
            <a:ext cx="914400" cy="612648"/>
          </a:xfrm>
          <a:prstGeom prst="wedgeRectCallout">
            <a:avLst>
              <a:gd name="adj1" fmla="val -25751"/>
              <a:gd name="adj2" fmla="val 2851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Цель</a:t>
            </a:r>
            <a:endParaRPr lang="ru-RU" dirty="0"/>
          </a:p>
        </p:txBody>
      </p:sp>
    </p:spTree>
    <p:extLst>
      <p:ext uri="{BB962C8B-B14F-4D97-AF65-F5344CB8AC3E}">
        <p14:creationId xmlns:p14="http://schemas.microsoft.com/office/powerpoint/2010/main" val="71519657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Описание содержания проекта</a:t>
            </a:r>
            <a:endParaRPr lang="ru-RU" dirty="0"/>
          </a:p>
        </p:txBody>
      </p:sp>
      <p:sp>
        <p:nvSpPr>
          <p:cNvPr id="3" name="Объект 2"/>
          <p:cNvSpPr>
            <a:spLocks noGrp="1"/>
          </p:cNvSpPr>
          <p:nvPr>
            <p:ph idx="1"/>
          </p:nvPr>
        </p:nvSpPr>
        <p:spPr>
          <a:xfrm>
            <a:off x="680321" y="2336873"/>
            <a:ext cx="9613861" cy="4318760"/>
          </a:xfrm>
        </p:spPr>
        <p:txBody>
          <a:bodyPr>
            <a:normAutofit/>
          </a:bodyPr>
          <a:lstStyle/>
          <a:p>
            <a:r>
              <a:rPr lang="ru-RU" dirty="0"/>
              <a:t>Н</a:t>
            </a:r>
            <a:r>
              <a:rPr lang="ru-RU" dirty="0" smtClean="0"/>
              <a:t>аучная </a:t>
            </a:r>
            <a:r>
              <a:rPr lang="ru-RU" dirty="0" smtClean="0"/>
              <a:t>проблема/ цель проекта</a:t>
            </a:r>
          </a:p>
          <a:p>
            <a:r>
              <a:rPr lang="ru-RU" dirty="0" smtClean="0"/>
              <a:t>Задача/задачи </a:t>
            </a:r>
            <a:r>
              <a:rPr lang="ru-RU" dirty="0"/>
              <a:t>в рамках </a:t>
            </a:r>
            <a:r>
              <a:rPr lang="ru-RU" dirty="0" smtClean="0"/>
              <a:t>проблемы</a:t>
            </a:r>
          </a:p>
          <a:p>
            <a:r>
              <a:rPr lang="ru-RU" dirty="0"/>
              <a:t>Актуальность и современное состояние исследований по данной научной </a:t>
            </a:r>
            <a:r>
              <a:rPr lang="ru-RU" dirty="0" smtClean="0"/>
              <a:t>проблеме</a:t>
            </a:r>
          </a:p>
          <a:p>
            <a:r>
              <a:rPr lang="ru-RU" dirty="0"/>
              <a:t>Предлагаемые методы и подходы (с оценкой степени новизны</a:t>
            </a:r>
            <a:r>
              <a:rPr lang="ru-RU" dirty="0" smtClean="0"/>
              <a:t>)</a:t>
            </a:r>
          </a:p>
          <a:p>
            <a:r>
              <a:rPr lang="ru-RU" i="1" u="sng" dirty="0"/>
              <a:t>Календарный план </a:t>
            </a:r>
            <a:r>
              <a:rPr lang="ru-RU" i="1" u="sng" dirty="0" smtClean="0"/>
              <a:t>работ</a:t>
            </a:r>
            <a:endParaRPr lang="ru-RU" i="1" u="sng" dirty="0" smtClean="0"/>
          </a:p>
          <a:p>
            <a:r>
              <a:rPr lang="ru-RU" dirty="0"/>
              <a:t>Ожидаемые </a:t>
            </a:r>
            <a:r>
              <a:rPr lang="ru-RU" dirty="0" smtClean="0"/>
              <a:t>(научные) результаты</a:t>
            </a:r>
            <a:endParaRPr lang="ru-RU" dirty="0" smtClean="0"/>
          </a:p>
          <a:p>
            <a:r>
              <a:rPr lang="ru-RU" dirty="0"/>
              <a:t>Имеющийся </a:t>
            </a:r>
            <a:r>
              <a:rPr lang="ru-RU" dirty="0" smtClean="0"/>
              <a:t>(у коллектива) </a:t>
            </a:r>
            <a:r>
              <a:rPr lang="ru-RU" dirty="0"/>
              <a:t>научный задел по предлагаемому </a:t>
            </a:r>
            <a:r>
              <a:rPr lang="ru-RU" dirty="0" smtClean="0"/>
              <a:t>проекту</a:t>
            </a:r>
            <a:endParaRPr lang="ru-RU" dirty="0" smtClean="0"/>
          </a:p>
          <a:p>
            <a:r>
              <a:rPr lang="ru-RU" dirty="0" smtClean="0"/>
              <a:t>Финансово-экономическое обоснование расходов по проекту</a:t>
            </a:r>
          </a:p>
          <a:p>
            <a:endParaRPr lang="ru-RU" dirty="0" smtClean="0"/>
          </a:p>
          <a:p>
            <a:endParaRPr lang="ru-RU" dirty="0"/>
          </a:p>
        </p:txBody>
      </p:sp>
    </p:spTree>
    <p:extLst>
      <p:ext uri="{BB962C8B-B14F-4D97-AF65-F5344CB8AC3E}">
        <p14:creationId xmlns:p14="http://schemas.microsoft.com/office/powerpoint/2010/main" val="260498006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5" name="Рисунок 4"/>
          <p:cNvPicPr>
            <a:picLocks noChangeAspect="1"/>
          </p:cNvPicPr>
          <p:nvPr/>
        </p:nvPicPr>
        <p:blipFill>
          <a:blip r:embed="rId2"/>
          <a:stretch>
            <a:fillRect/>
          </a:stretch>
        </p:blipFill>
        <p:spPr>
          <a:xfrm>
            <a:off x="0" y="0"/>
            <a:ext cx="10783614" cy="6753448"/>
          </a:xfrm>
          <a:prstGeom prst="rect">
            <a:avLst/>
          </a:prstGeom>
        </p:spPr>
      </p:pic>
    </p:spTree>
    <p:extLst>
      <p:ext uri="{BB962C8B-B14F-4D97-AF65-F5344CB8AC3E}">
        <p14:creationId xmlns:p14="http://schemas.microsoft.com/office/powerpoint/2010/main" val="118275397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Постановка </a:t>
            </a:r>
            <a:r>
              <a:rPr lang="ru-RU" dirty="0" smtClean="0"/>
              <a:t>проблемы и цели</a:t>
            </a:r>
            <a:endParaRPr lang="ru-RU" dirty="0"/>
          </a:p>
        </p:txBody>
      </p:sp>
      <p:sp>
        <p:nvSpPr>
          <p:cNvPr id="3" name="Объект 2"/>
          <p:cNvSpPr>
            <a:spLocks noGrp="1"/>
          </p:cNvSpPr>
          <p:nvPr>
            <p:ph idx="1"/>
          </p:nvPr>
        </p:nvSpPr>
        <p:spPr/>
        <p:txBody>
          <a:bodyPr/>
          <a:lstStyle/>
          <a:p>
            <a:r>
              <a:rPr lang="ru-RU" dirty="0" smtClean="0"/>
              <a:t>Определение </a:t>
            </a:r>
            <a:r>
              <a:rPr lang="ru-RU" dirty="0" smtClean="0"/>
              <a:t>проблемы </a:t>
            </a:r>
          </a:p>
          <a:p>
            <a:r>
              <a:rPr lang="ru-RU" dirty="0" smtClean="0"/>
              <a:t>(раскрытие проблемы в части актуальности)</a:t>
            </a:r>
            <a:endParaRPr lang="ru-RU" dirty="0" smtClean="0"/>
          </a:p>
          <a:p>
            <a:r>
              <a:rPr lang="ru-RU" dirty="0" smtClean="0"/>
              <a:t>Определить важность ее решения </a:t>
            </a:r>
            <a:r>
              <a:rPr lang="ru-RU" dirty="0" smtClean="0"/>
              <a:t>(Для </a:t>
            </a:r>
            <a:r>
              <a:rPr lang="ru-RU" dirty="0" smtClean="0"/>
              <a:t>чего? Для кого</a:t>
            </a:r>
            <a:r>
              <a:rPr lang="ru-RU" dirty="0" smtClean="0"/>
              <a:t>? Почему?)</a:t>
            </a:r>
          </a:p>
          <a:p>
            <a:r>
              <a:rPr lang="ru-RU" dirty="0" smtClean="0">
                <a:solidFill>
                  <a:schemeClr val="bg1"/>
                </a:solidFill>
                <a:effectLst>
                  <a:outerShdw blurRad="38100" dist="38100" dir="2700000" algn="tl">
                    <a:srgbClr val="000000">
                      <a:alpha val="43137"/>
                    </a:srgbClr>
                  </a:outerShdw>
                </a:effectLst>
              </a:rPr>
              <a:t>Если проблема требует денег, то это не проблема, а расходы!</a:t>
            </a:r>
          </a:p>
          <a:p>
            <a:r>
              <a:rPr lang="ru-RU" dirty="0"/>
              <a:t>Почему существует </a:t>
            </a:r>
            <a:r>
              <a:rPr lang="ru-RU" dirty="0" smtClean="0"/>
              <a:t>проблема?</a:t>
            </a:r>
          </a:p>
          <a:p>
            <a:r>
              <a:rPr lang="ru-RU" u="sng" dirty="0" smtClean="0"/>
              <a:t>Сколько</a:t>
            </a:r>
            <a:r>
              <a:rPr lang="ru-RU" dirty="0" smtClean="0"/>
              <a:t> причин вызывает эту проблему?</a:t>
            </a:r>
            <a:endParaRPr lang="ru-RU" dirty="0"/>
          </a:p>
          <a:p>
            <a:endParaRPr lang="ru-RU" dirty="0" smtClean="0">
              <a:solidFill>
                <a:schemeClr val="bg1"/>
              </a:solidFill>
              <a:effectLst>
                <a:outerShdw blurRad="38100" dist="38100" dir="2700000" algn="tl">
                  <a:srgbClr val="000000">
                    <a:alpha val="43137"/>
                  </a:srgbClr>
                </a:outerShdw>
              </a:effectLst>
            </a:endParaRPr>
          </a:p>
          <a:p>
            <a:endParaRPr lang="ru-RU" dirty="0"/>
          </a:p>
        </p:txBody>
      </p:sp>
      <p:graphicFrame>
        <p:nvGraphicFramePr>
          <p:cNvPr id="4" name="Схема 3"/>
          <p:cNvGraphicFramePr/>
          <p:nvPr>
            <p:extLst>
              <p:ext uri="{D42A27DB-BD31-4B8C-83A1-F6EECF244321}">
                <p14:modId xmlns:p14="http://schemas.microsoft.com/office/powerpoint/2010/main" val="2646848576"/>
              </p:ext>
            </p:extLst>
          </p:nvPr>
        </p:nvGraphicFramePr>
        <p:xfrm>
          <a:off x="6135991" y="4946754"/>
          <a:ext cx="5568013" cy="16262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612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down)">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Задачи</a:t>
            </a:r>
            <a:endParaRPr lang="ru-RU" dirty="0"/>
          </a:p>
        </p:txBody>
      </p:sp>
      <p:sp>
        <p:nvSpPr>
          <p:cNvPr id="3" name="Объект 2"/>
          <p:cNvSpPr>
            <a:spLocks noGrp="1"/>
          </p:cNvSpPr>
          <p:nvPr>
            <p:ph idx="1"/>
          </p:nvPr>
        </p:nvSpPr>
        <p:spPr/>
        <p:txBody>
          <a:bodyPr/>
          <a:lstStyle/>
          <a:p>
            <a:r>
              <a:rPr lang="ru-RU" dirty="0" smtClean="0"/>
              <a:t>Как задачи работают на цель?</a:t>
            </a:r>
          </a:p>
          <a:p>
            <a:r>
              <a:rPr lang="en-US" dirty="0" smtClean="0"/>
              <a:t>SMART</a:t>
            </a:r>
            <a:r>
              <a:rPr lang="ru-RU" dirty="0" smtClean="0"/>
              <a:t> – постановка задач</a:t>
            </a:r>
            <a:endParaRPr lang="ru-RU" dirty="0"/>
          </a:p>
        </p:txBody>
      </p:sp>
      <p:graphicFrame>
        <p:nvGraphicFramePr>
          <p:cNvPr id="4" name="Схема 3"/>
          <p:cNvGraphicFramePr/>
          <p:nvPr>
            <p:extLst>
              <p:ext uri="{D42A27DB-BD31-4B8C-83A1-F6EECF244321}">
                <p14:modId xmlns:p14="http://schemas.microsoft.com/office/powerpoint/2010/main" val="1826012704"/>
              </p:ext>
            </p:extLst>
          </p:nvPr>
        </p:nvGraphicFramePr>
        <p:xfrm>
          <a:off x="5104984" y="2806223"/>
          <a:ext cx="3814164" cy="3632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475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Актуальность</a:t>
            </a:r>
            <a:endParaRPr lang="ru-RU" dirty="0"/>
          </a:p>
        </p:txBody>
      </p:sp>
      <p:sp>
        <p:nvSpPr>
          <p:cNvPr id="3" name="Объект 2"/>
          <p:cNvSpPr>
            <a:spLocks noGrp="1"/>
          </p:cNvSpPr>
          <p:nvPr>
            <p:ph idx="1"/>
          </p:nvPr>
        </p:nvSpPr>
        <p:spPr/>
        <p:txBody>
          <a:bodyPr/>
          <a:lstStyle/>
          <a:p>
            <a:r>
              <a:rPr lang="ru-RU" dirty="0" smtClean="0"/>
              <a:t>Как из имеющихся данных/представлений следует указанная проблема (цель)?</a:t>
            </a:r>
          </a:p>
          <a:p>
            <a:r>
              <a:rPr lang="ru-RU" dirty="0" smtClean="0"/>
              <a:t>Литературный обзор (результаты экспериментов)</a:t>
            </a:r>
            <a:endParaRPr lang="ru-RU" dirty="0"/>
          </a:p>
          <a:p>
            <a:r>
              <a:rPr lang="ru-RU" dirty="0" smtClean="0"/>
              <a:t>Статистический обзор</a:t>
            </a:r>
          </a:p>
          <a:p>
            <a:r>
              <a:rPr lang="ru-RU" dirty="0" smtClean="0"/>
              <a:t>Сравнение</a:t>
            </a:r>
          </a:p>
          <a:p>
            <a:endParaRPr lang="ru-RU" dirty="0" smtClean="0"/>
          </a:p>
          <a:p>
            <a:endParaRPr lang="ru-RU" dirty="0" smtClean="0"/>
          </a:p>
        </p:txBody>
      </p:sp>
    </p:spTree>
    <p:extLst>
      <p:ext uri="{BB962C8B-B14F-4D97-AF65-F5344CB8AC3E}">
        <p14:creationId xmlns:p14="http://schemas.microsoft.com/office/powerpoint/2010/main" val="135459802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Методы</a:t>
            </a:r>
            <a:endParaRPr lang="ru-RU" dirty="0"/>
          </a:p>
        </p:txBody>
      </p:sp>
      <p:sp>
        <p:nvSpPr>
          <p:cNvPr id="3" name="Объект 2"/>
          <p:cNvSpPr>
            <a:spLocks noGrp="1"/>
          </p:cNvSpPr>
          <p:nvPr>
            <p:ph idx="1"/>
          </p:nvPr>
        </p:nvSpPr>
        <p:spPr/>
        <p:txBody>
          <a:bodyPr/>
          <a:lstStyle/>
          <a:p>
            <a:r>
              <a:rPr lang="ru-RU" dirty="0" smtClean="0"/>
              <a:t>Указание методов, как эти методы позволяют решать поставленные </a:t>
            </a:r>
            <a:r>
              <a:rPr lang="ru-RU" dirty="0" smtClean="0"/>
              <a:t>задачи</a:t>
            </a:r>
          </a:p>
          <a:p>
            <a:r>
              <a:rPr lang="ru-RU" dirty="0" smtClean="0"/>
              <a:t>Демонстрация того, что этот метод может быть применен.</a:t>
            </a:r>
          </a:p>
          <a:p>
            <a:r>
              <a:rPr lang="ru-RU" dirty="0" smtClean="0"/>
              <a:t>Виды деятельности с применением этих задач</a:t>
            </a:r>
            <a:endParaRPr lang="ru-RU" dirty="0"/>
          </a:p>
        </p:txBody>
      </p:sp>
    </p:spTree>
    <p:extLst>
      <p:ext uri="{BB962C8B-B14F-4D97-AF65-F5344CB8AC3E}">
        <p14:creationId xmlns:p14="http://schemas.microsoft.com/office/powerpoint/2010/main" val="388286249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Ожидаемые результаты</a:t>
            </a:r>
            <a:endParaRPr lang="ru-RU" dirty="0"/>
          </a:p>
        </p:txBody>
      </p:sp>
      <p:sp>
        <p:nvSpPr>
          <p:cNvPr id="3" name="Объект 2"/>
          <p:cNvSpPr>
            <a:spLocks noGrp="1"/>
          </p:cNvSpPr>
          <p:nvPr>
            <p:ph idx="1"/>
          </p:nvPr>
        </p:nvSpPr>
        <p:spPr/>
        <p:txBody>
          <a:bodyPr/>
          <a:lstStyle/>
          <a:p>
            <a:r>
              <a:rPr lang="ru-RU" dirty="0" smtClean="0"/>
              <a:t>Качественные результаты:</a:t>
            </a:r>
          </a:p>
          <a:p>
            <a:pPr lvl="1"/>
            <a:r>
              <a:rPr lang="ru-RU" dirty="0" smtClean="0"/>
              <a:t>Связь с решением поставленной проблемы</a:t>
            </a:r>
          </a:p>
          <a:p>
            <a:r>
              <a:rPr lang="ru-RU" dirty="0" smtClean="0"/>
              <a:t>Количественные результаты:</a:t>
            </a:r>
          </a:p>
          <a:p>
            <a:pPr lvl="1"/>
            <a:r>
              <a:rPr lang="ru-RU" dirty="0" smtClean="0"/>
              <a:t>Количество статей в с указанием типа издания</a:t>
            </a:r>
          </a:p>
          <a:p>
            <a:pPr lvl="1"/>
            <a:r>
              <a:rPr lang="ru-RU" dirty="0" smtClean="0"/>
              <a:t>Количество конференций</a:t>
            </a:r>
          </a:p>
          <a:p>
            <a:pPr lvl="1"/>
            <a:r>
              <a:rPr lang="ru-RU" dirty="0" smtClean="0"/>
              <a:t>Количество проведенных экспериментов</a:t>
            </a:r>
          </a:p>
          <a:p>
            <a:pPr lvl="1"/>
            <a:r>
              <a:rPr lang="ru-RU" dirty="0" smtClean="0"/>
              <a:t>Форма, вид модели, разработки</a:t>
            </a:r>
          </a:p>
          <a:p>
            <a:endParaRPr lang="ru-RU" dirty="0" smtClean="0"/>
          </a:p>
        </p:txBody>
      </p:sp>
    </p:spTree>
    <p:extLst>
      <p:ext uri="{BB962C8B-B14F-4D97-AF65-F5344CB8AC3E}">
        <p14:creationId xmlns:p14="http://schemas.microsoft.com/office/powerpoint/2010/main" val="209101558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Научный задел</a:t>
            </a:r>
            <a:endParaRPr lang="ru-RU" dirty="0"/>
          </a:p>
        </p:txBody>
      </p:sp>
      <p:sp>
        <p:nvSpPr>
          <p:cNvPr id="3" name="Объект 2"/>
          <p:cNvSpPr>
            <a:spLocks noGrp="1"/>
          </p:cNvSpPr>
          <p:nvPr>
            <p:ph idx="1"/>
          </p:nvPr>
        </p:nvSpPr>
        <p:spPr/>
        <p:txBody>
          <a:bodyPr/>
          <a:lstStyle/>
          <a:p>
            <a:r>
              <a:rPr lang="ru-RU" dirty="0" smtClean="0"/>
              <a:t>Умение заниматься научными исследованиями:</a:t>
            </a:r>
          </a:p>
          <a:p>
            <a:pPr lvl="1"/>
            <a:r>
              <a:rPr lang="ru-RU" dirty="0" smtClean="0"/>
              <a:t>Количество публикаций и виды изданий, </a:t>
            </a:r>
            <a:r>
              <a:rPr lang="en-US" dirty="0" smtClean="0"/>
              <a:t>h-</a:t>
            </a:r>
            <a:r>
              <a:rPr lang="ru-RU" dirty="0" smtClean="0"/>
              <a:t>индекс </a:t>
            </a:r>
          </a:p>
          <a:p>
            <a:pPr lvl="1"/>
            <a:r>
              <a:rPr lang="ru-RU" dirty="0" smtClean="0"/>
              <a:t>Количество полученных грантов, стипендий</a:t>
            </a:r>
          </a:p>
          <a:p>
            <a:r>
              <a:rPr lang="ru-RU" dirty="0" smtClean="0"/>
              <a:t>Наличие опыта работы в рамках проектной деятельности</a:t>
            </a:r>
          </a:p>
          <a:p>
            <a:r>
              <a:rPr lang="ru-RU" dirty="0" smtClean="0"/>
              <a:t>Наличие разработок, публикаций, проектов по заявленной теме</a:t>
            </a:r>
          </a:p>
          <a:p>
            <a:pPr lvl="1"/>
            <a:r>
              <a:rPr lang="ru-RU" dirty="0" smtClean="0"/>
              <a:t>Продолжение исследования?!</a:t>
            </a:r>
          </a:p>
          <a:p>
            <a:r>
              <a:rPr lang="ru-RU" dirty="0" smtClean="0"/>
              <a:t>Материально-техническая база</a:t>
            </a:r>
            <a:endParaRPr lang="ru-RU" dirty="0"/>
          </a:p>
        </p:txBody>
      </p:sp>
    </p:spTree>
    <p:extLst>
      <p:ext uri="{BB962C8B-B14F-4D97-AF65-F5344CB8AC3E}">
        <p14:creationId xmlns:p14="http://schemas.microsoft.com/office/powerpoint/2010/main" val="227266126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lgn="ctr">
              <a:buNone/>
            </a:pPr>
            <a:endParaRPr lang="ru-RU" sz="4800" dirty="0" smtClean="0"/>
          </a:p>
          <a:p>
            <a:pPr marL="0" indent="0" algn="ctr">
              <a:buNone/>
            </a:pPr>
            <a:endParaRPr lang="ru-RU" sz="4800" dirty="0"/>
          </a:p>
          <a:p>
            <a:pPr marL="0" indent="0" algn="ctr">
              <a:buNone/>
            </a:pPr>
            <a:r>
              <a:rPr lang="ru-RU" sz="4800" dirty="0" smtClean="0"/>
              <a:t>СПАСИБО ЗА ВНИМАНИЕ!</a:t>
            </a:r>
            <a:endParaRPr lang="ru-RU" sz="4800" dirty="0"/>
          </a:p>
        </p:txBody>
      </p:sp>
    </p:spTree>
    <p:extLst>
      <p:ext uri="{BB962C8B-B14F-4D97-AF65-F5344CB8AC3E}">
        <p14:creationId xmlns:p14="http://schemas.microsoft.com/office/powerpoint/2010/main" val="145600959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Планирование</a:t>
            </a:r>
            <a:endParaRPr lang="ru-RU" dirty="0"/>
          </a:p>
        </p:txBody>
      </p:sp>
      <p:sp>
        <p:nvSpPr>
          <p:cNvPr id="3" name="Подзаголовок 2"/>
          <p:cNvSpPr>
            <a:spLocks noGrp="1"/>
          </p:cNvSpPr>
          <p:nvPr>
            <p:ph type="subTitle" idx="1"/>
          </p:nvPr>
        </p:nvSpPr>
        <p:spPr/>
        <p:txBody>
          <a:bodyPr/>
          <a:lstStyle/>
          <a:p>
            <a:r>
              <a:rPr lang="ru-RU" dirty="0" smtClean="0"/>
              <a:t>Лекция 5</a:t>
            </a:r>
            <a:endParaRPr lang="ru-RU" dirty="0"/>
          </a:p>
        </p:txBody>
      </p:sp>
    </p:spTree>
    <p:extLst>
      <p:ext uri="{BB962C8B-B14F-4D97-AF65-F5344CB8AC3E}">
        <p14:creationId xmlns:p14="http://schemas.microsoft.com/office/powerpoint/2010/main" val="357165650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Финансирование</a:t>
            </a:r>
            <a:endParaRPr lang="ru-RU" dirty="0"/>
          </a:p>
        </p:txBody>
      </p:sp>
      <p:sp>
        <p:nvSpPr>
          <p:cNvPr id="3" name="Подзаголовок 2"/>
          <p:cNvSpPr>
            <a:spLocks noGrp="1"/>
          </p:cNvSpPr>
          <p:nvPr>
            <p:ph type="subTitle" idx="1"/>
          </p:nvPr>
        </p:nvSpPr>
        <p:spPr/>
        <p:txBody>
          <a:bodyPr/>
          <a:lstStyle/>
          <a:p>
            <a:r>
              <a:rPr lang="ru-RU" dirty="0" smtClean="0"/>
              <a:t>Лекция 6</a:t>
            </a:r>
            <a:endParaRPr lang="ru-RU" dirty="0"/>
          </a:p>
        </p:txBody>
      </p:sp>
    </p:spTree>
    <p:extLst>
      <p:ext uri="{BB962C8B-B14F-4D97-AF65-F5344CB8AC3E}">
        <p14:creationId xmlns:p14="http://schemas.microsoft.com/office/powerpoint/2010/main" val="4609047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Отчет</a:t>
            </a:r>
            <a:endParaRPr lang="ru-RU" dirty="0"/>
          </a:p>
        </p:txBody>
      </p:sp>
      <p:sp>
        <p:nvSpPr>
          <p:cNvPr id="3" name="Подзаголовок 2"/>
          <p:cNvSpPr>
            <a:spLocks noGrp="1"/>
          </p:cNvSpPr>
          <p:nvPr>
            <p:ph type="subTitle" idx="1"/>
          </p:nvPr>
        </p:nvSpPr>
        <p:spPr/>
        <p:txBody>
          <a:bodyPr/>
          <a:lstStyle/>
          <a:p>
            <a:r>
              <a:rPr lang="ru-RU" dirty="0" smtClean="0"/>
              <a:t>Лекция 7</a:t>
            </a:r>
            <a:endParaRPr lang="ru-RU" dirty="0"/>
          </a:p>
        </p:txBody>
      </p:sp>
    </p:spTree>
    <p:extLst>
      <p:ext uri="{BB962C8B-B14F-4D97-AF65-F5344CB8AC3E}">
        <p14:creationId xmlns:p14="http://schemas.microsoft.com/office/powerpoint/2010/main" val="780431268"/>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TM04033917[[fn=Берлин]]</Template>
  <TotalTime>909</TotalTime>
  <Words>2900</Words>
  <Application>Microsoft Office PowerPoint</Application>
  <PresentationFormat>Широкоэкранный</PresentationFormat>
  <Paragraphs>439</Paragraphs>
  <Slides>82</Slides>
  <Notes>7</Notes>
  <HiddenSlides>3</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82</vt:i4>
      </vt:variant>
    </vt:vector>
  </HeadingPairs>
  <TitlesOfParts>
    <vt:vector size="88" baseType="lpstr">
      <vt:lpstr>Arial</vt:lpstr>
      <vt:lpstr>Calibri</vt:lpstr>
      <vt:lpstr>Cambria Math</vt:lpstr>
      <vt:lpstr>Trebuchet MS</vt:lpstr>
      <vt:lpstr>Wingdings</vt:lpstr>
      <vt:lpstr>Берлин</vt:lpstr>
      <vt:lpstr>Научный фандрайзинг</vt:lpstr>
      <vt:lpstr>Организационные вопросы</vt:lpstr>
      <vt:lpstr>Вопросы к рассмотрению</vt:lpstr>
      <vt:lpstr>Фандрайзинг</vt:lpstr>
      <vt:lpstr>Фандрайзинг</vt:lpstr>
      <vt:lpstr>Научный фандрайзинг</vt:lpstr>
      <vt:lpstr>Презентация PowerPoint</vt:lpstr>
      <vt:lpstr>Элементы для научного фандрайзинга</vt:lpstr>
      <vt:lpstr>Личные качества</vt:lpstr>
      <vt:lpstr>Организация библиографии</vt:lpstr>
      <vt:lpstr>Презентация PowerPoint</vt:lpstr>
      <vt:lpstr>Публикация как элемент научного фандрайзинга</vt:lpstr>
      <vt:lpstr>Темы</vt:lpstr>
      <vt:lpstr>НАУКОМЕТРИЯ</vt:lpstr>
      <vt:lpstr>Наукометрия</vt:lpstr>
      <vt:lpstr>НАУКОМЕТРИЯ</vt:lpstr>
      <vt:lpstr>Наукометрия</vt:lpstr>
      <vt:lpstr>НАУКОМЕТРИЯ</vt:lpstr>
      <vt:lpstr>Индексирование</vt:lpstr>
      <vt:lpstr>Индексирование</vt:lpstr>
      <vt:lpstr>Презентация PowerPoint</vt:lpstr>
      <vt:lpstr>Индексирование </vt:lpstr>
      <vt:lpstr>Индексирование</vt:lpstr>
      <vt:lpstr>Индексирование</vt:lpstr>
      <vt:lpstr>Презентация PowerPoint</vt:lpstr>
      <vt:lpstr>Повышение h-индекса</vt:lpstr>
      <vt:lpstr>Scopus</vt:lpstr>
      <vt:lpstr>Презентация PowerPoint</vt:lpstr>
      <vt:lpstr>Презентация PowerPoint</vt:lpstr>
      <vt:lpstr>Статья</vt:lpstr>
      <vt:lpstr>Статья</vt:lpstr>
      <vt:lpstr>Статья. Аннотация</vt:lpstr>
      <vt:lpstr>Презентация PowerPoint</vt:lpstr>
      <vt:lpstr>Презентация PowerPoint</vt:lpstr>
      <vt:lpstr>Презентация PowerPoint</vt:lpstr>
      <vt:lpstr>Ключевые слова</vt:lpstr>
      <vt:lpstr>Фонды и гранты  (общие сведения)</vt:lpstr>
      <vt:lpstr>Темы</vt:lpstr>
      <vt:lpstr>Виды грантов и стипендий</vt:lpstr>
      <vt:lpstr>Виды грантов и стипендий</vt:lpstr>
      <vt:lpstr>Российский гуманитарный научный фонд 1994-2016</vt:lpstr>
      <vt:lpstr>Российский научный фонд</vt:lpstr>
      <vt:lpstr>Фонд имени Д.С. Лихачева</vt:lpstr>
      <vt:lpstr>Фонд Михаила Прохорова</vt:lpstr>
      <vt:lpstr>Фонд Михаила Прохорова</vt:lpstr>
      <vt:lpstr>Благотворительный фонд В. Потанина</vt:lpstr>
      <vt:lpstr>Фонд поддержки образования и науки  (Алфёровский фонд)</vt:lpstr>
      <vt:lpstr>Федеральная целевая программа  «Исследования и разработки по приоритетным  направлениям развития научно-технологического  комплекса России на 2014—2020 годы» </vt:lpstr>
      <vt:lpstr>Российский фонд фундаментальных исследований http://www.rfbr.ru/rffi/ru/</vt:lpstr>
      <vt:lpstr>Презентация PowerPoint</vt:lpstr>
      <vt:lpstr>Презентация PowerPoint</vt:lpstr>
      <vt:lpstr>Презентация PowerPoint</vt:lpstr>
      <vt:lpstr>Презентация PowerPoint</vt:lpstr>
      <vt:lpstr>Презентация PowerPoint</vt:lpstr>
      <vt:lpstr>Молодежные конкурсы РФФИ</vt:lpstr>
      <vt:lpstr>Презентация PowerPoint</vt:lpstr>
      <vt:lpstr>«Мой первый грант»</vt:lpstr>
      <vt:lpstr>Презентация PowerPoint</vt:lpstr>
      <vt:lpstr>Презентация PowerPoint</vt:lpstr>
      <vt:lpstr>Презентация PowerPoint</vt:lpstr>
      <vt:lpstr>Исследовательский проект и заявка </vt:lpstr>
      <vt:lpstr>Типы проектов</vt:lpstr>
      <vt:lpstr>Типы проектов</vt:lpstr>
      <vt:lpstr>Типы проектов</vt:lpstr>
      <vt:lpstr>Типы проектов</vt:lpstr>
      <vt:lpstr>Общие рекомендации</vt:lpstr>
      <vt:lpstr>Общие рекомендации</vt:lpstr>
      <vt:lpstr>Презентация PowerPoint</vt:lpstr>
      <vt:lpstr>Форма проекта</vt:lpstr>
      <vt:lpstr>Презентация PowerPoint</vt:lpstr>
      <vt:lpstr>Описание содержания проекта</vt:lpstr>
      <vt:lpstr>Презентация PowerPoint</vt:lpstr>
      <vt:lpstr>Постановка проблемы и цели</vt:lpstr>
      <vt:lpstr>Задачи</vt:lpstr>
      <vt:lpstr>Актуальность</vt:lpstr>
      <vt:lpstr>Методы</vt:lpstr>
      <vt:lpstr>Ожидаемые результаты</vt:lpstr>
      <vt:lpstr>Научный задел</vt:lpstr>
      <vt:lpstr>Презентация PowerPoint</vt:lpstr>
      <vt:lpstr>Планирование</vt:lpstr>
      <vt:lpstr>Финансирование</vt:lpstr>
      <vt:lpstr>Отчет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Научный фандрайзинг</dc:title>
  <dc:creator>Anton Kotov</dc:creator>
  <cp:lastModifiedBy>Anton Kotov</cp:lastModifiedBy>
  <cp:revision>60</cp:revision>
  <dcterms:created xsi:type="dcterms:W3CDTF">2016-10-30T11:28:23Z</dcterms:created>
  <dcterms:modified xsi:type="dcterms:W3CDTF">2016-11-26T06:15:55Z</dcterms:modified>
</cp:coreProperties>
</file>