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56" r:id="rId2"/>
    <p:sldId id="257" r:id="rId3"/>
    <p:sldId id="269" r:id="rId4"/>
    <p:sldId id="258" r:id="rId5"/>
    <p:sldId id="270" r:id="rId6"/>
    <p:sldId id="271" r:id="rId7"/>
    <p:sldId id="268" r:id="rId8"/>
    <p:sldId id="272" r:id="rId9"/>
    <p:sldId id="259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99C4B-2A13-4257-A1D7-2ECE3B9589EE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B32982-AD9F-442D-9E9A-19F3CFE1F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311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Материаловедение – материалы с законченным циклом, биоматериалы сами исчезают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32982-AD9F-442D-9E9A-19F3CFE1F6F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967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Источник </a:t>
            </a:r>
            <a:r>
              <a:rPr lang="en-US" dirty="0" smtClean="0"/>
              <a:t>file:///C:/Users/Anton/Downloads/Aziatskij_vektor_Rossii_Lektciya_4.pdf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32982-AD9F-442D-9E9A-19F3CFE1F6F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020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Источник</a:t>
            </a:r>
            <a:r>
              <a:rPr lang="ru-RU" baseline="0" dirty="0" smtClean="0"/>
              <a:t> </a:t>
            </a:r>
            <a:r>
              <a:rPr lang="en-US" baseline="0" dirty="0" smtClean="0"/>
              <a:t>file:///C:/Users/Anton/Downloads/Aziatskij_vektor_Rossii_Lektciya_4.pdf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32982-AD9F-442D-9E9A-19F3CFE1F6F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884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Источник </a:t>
            </a:r>
            <a:r>
              <a:rPr lang="en-US" dirty="0" smtClean="0"/>
              <a:t>file:///C:/Users/Anton/Downloads/Aziatskij_vektor_Rossii_Lektciya_4.pdf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32982-AD9F-442D-9E9A-19F3CFE1F6F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03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8FB-3E1D-4619-A584-B782DF8BF8F8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23C1-D7D6-4131-95D6-EEB7D96E5B6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8FB-3E1D-4619-A584-B782DF8BF8F8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23C1-D7D6-4131-95D6-EEB7D96E5B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8FB-3E1D-4619-A584-B782DF8BF8F8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23C1-D7D6-4131-95D6-EEB7D96E5B6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8FB-3E1D-4619-A584-B782DF8BF8F8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23C1-D7D6-4131-95D6-EEB7D96E5B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8FB-3E1D-4619-A584-B782DF8BF8F8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23C1-D7D6-4131-95D6-EEB7D96E5B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8FB-3E1D-4619-A584-B782DF8BF8F8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23C1-D7D6-4131-95D6-EEB7D96E5B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8FB-3E1D-4619-A584-B782DF8BF8F8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23C1-D7D6-4131-95D6-EEB7D96E5B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8FB-3E1D-4619-A584-B782DF8BF8F8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23C1-D7D6-4131-95D6-EEB7D96E5B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8FB-3E1D-4619-A584-B782DF8BF8F8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13823C1-D7D6-4131-95D6-EEB7D96E5B6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8FB-3E1D-4619-A584-B782DF8BF8F8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23C1-D7D6-4131-95D6-EEB7D96E5B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8FB-3E1D-4619-A584-B782DF8BF8F8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23C1-D7D6-4131-95D6-EEB7D96E5B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1CC8FB-3E1D-4619-A584-B782DF8BF8F8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13823C1-D7D6-4131-95D6-EEB7D96E5B6F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Третья индустриальная революция и НТС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635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Обзор промышленных революций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6428910" cy="4997152"/>
          </a:xfrm>
        </p:spPr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ru-RU" dirty="0" smtClean="0"/>
              <a:t>-</a:t>
            </a:r>
            <a:r>
              <a:rPr lang="ru-RU" dirty="0" err="1" smtClean="0"/>
              <a:t>ая</a:t>
            </a:r>
            <a:r>
              <a:rPr lang="ru-RU" dirty="0" smtClean="0"/>
              <a:t> революция: XVIII в. механизация </a:t>
            </a:r>
            <a:r>
              <a:rPr lang="ru-RU" dirty="0"/>
              <a:t>текстильной </a:t>
            </a:r>
            <a:r>
              <a:rPr lang="ru-RU" dirty="0" smtClean="0"/>
              <a:t>индустрии</a:t>
            </a:r>
          </a:p>
          <a:p>
            <a:endParaRPr lang="ru-RU" dirty="0" smtClean="0"/>
          </a:p>
          <a:p>
            <a:r>
              <a:rPr lang="en-US" dirty="0" smtClean="0"/>
              <a:t>II</a:t>
            </a:r>
            <a:r>
              <a:rPr lang="ru-RU" dirty="0" smtClean="0"/>
              <a:t>-</a:t>
            </a:r>
            <a:r>
              <a:rPr lang="ru-RU" dirty="0" err="1" smtClean="0"/>
              <a:t>ая</a:t>
            </a:r>
            <a:r>
              <a:rPr lang="ru-RU" dirty="0" smtClean="0"/>
              <a:t> революция: нач. </a:t>
            </a:r>
            <a:r>
              <a:rPr lang="en-US" dirty="0" smtClean="0"/>
              <a:t>XX</a:t>
            </a:r>
            <a:r>
              <a:rPr lang="ru-RU" dirty="0" smtClean="0"/>
              <a:t> – внедрение конвейера 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en-US" dirty="0" smtClean="0"/>
              <a:t>III</a:t>
            </a:r>
            <a:r>
              <a:rPr lang="ru-RU" dirty="0" smtClean="0"/>
              <a:t>-</a:t>
            </a:r>
            <a:r>
              <a:rPr lang="ru-RU" dirty="0" err="1" smtClean="0"/>
              <a:t>тья</a:t>
            </a:r>
            <a:r>
              <a:rPr lang="ru-RU" dirty="0" smtClean="0"/>
              <a:t> революция: </a:t>
            </a:r>
            <a:r>
              <a:rPr lang="en-US" dirty="0" smtClean="0"/>
              <a:t>XXI</a:t>
            </a:r>
            <a:r>
              <a:rPr lang="ru-RU" dirty="0" smtClean="0"/>
              <a:t> в. – дизайн и роботизация (индустриализация интеллектуальных видов деятельности)</a:t>
            </a: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109" y="1556792"/>
            <a:ext cx="2006097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lentochnyi-konveier.ru/wp-content/uploads/2014/11/pervyi-konvei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284985"/>
            <a:ext cx="3275856" cy="160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vektorus.ru/published/publicdata/ALLCANO0VEKT/attachments/SC/products_pictures/rep2_en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111826"/>
            <a:ext cx="1655909" cy="165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98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Характеристики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Дигитализация</a:t>
            </a:r>
            <a:r>
              <a:rPr lang="ru-RU" dirty="0" smtClean="0"/>
              <a:t> мира</a:t>
            </a:r>
          </a:p>
          <a:p>
            <a:r>
              <a:rPr lang="ru-RU" dirty="0" smtClean="0"/>
              <a:t>Новые материалы (с управляемыми свойствами)</a:t>
            </a:r>
          </a:p>
          <a:p>
            <a:r>
              <a:rPr lang="ru-RU" dirty="0" smtClean="0"/>
              <a:t>Роботизация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8848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Ресурсы промышленной революции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Демография</a:t>
            </a:r>
          </a:p>
          <a:p>
            <a:r>
              <a:rPr lang="ru-RU" dirty="0" smtClean="0"/>
              <a:t>Миграция</a:t>
            </a:r>
          </a:p>
          <a:p>
            <a:r>
              <a:rPr lang="ru-RU" dirty="0" smtClean="0"/>
              <a:t>Образование </a:t>
            </a:r>
          </a:p>
          <a:p>
            <a:r>
              <a:rPr lang="ru-RU" dirty="0" smtClean="0"/>
              <a:t>Рынки </a:t>
            </a:r>
          </a:p>
          <a:p>
            <a:r>
              <a:rPr lang="ru-RU" dirty="0" smtClean="0"/>
              <a:t>Инфраструктура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4572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Демография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Характеристика народонаселения</a:t>
            </a:r>
          </a:p>
          <a:p>
            <a:r>
              <a:rPr lang="ru-RU" dirty="0" smtClean="0"/>
              <a:t>Степень индустриализации</a:t>
            </a:r>
          </a:p>
          <a:p>
            <a:r>
              <a:rPr lang="ru-RU" dirty="0" smtClean="0"/>
              <a:t>Наличие свободных рук для разных типов производства</a:t>
            </a:r>
          </a:p>
          <a:p>
            <a:r>
              <a:rPr lang="ru-RU" dirty="0" smtClean="0"/>
              <a:t>Диверсификация трудовых ресурсов</a:t>
            </a:r>
          </a:p>
          <a:p>
            <a:r>
              <a:rPr lang="ru-RU" dirty="0" smtClean="0"/>
              <a:t>Наличие потребителей для новых рынков</a:t>
            </a:r>
          </a:p>
          <a:p>
            <a:r>
              <a:rPr lang="ru-RU" dirty="0" smtClean="0"/>
              <a:t>Уровень доходов для потребления</a:t>
            </a:r>
          </a:p>
        </p:txBody>
      </p:sp>
    </p:spTree>
    <p:extLst>
      <p:ext uri="{BB962C8B-B14F-4D97-AF65-F5344CB8AC3E}">
        <p14:creationId xmlns:p14="http://schemas.microsoft.com/office/powerpoint/2010/main" val="3532154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Миграция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Темпы перемещения</a:t>
            </a:r>
          </a:p>
          <a:p>
            <a:r>
              <a:rPr lang="ru-RU" dirty="0" smtClean="0"/>
              <a:t>Плотность деятельности</a:t>
            </a:r>
          </a:p>
          <a:p>
            <a:r>
              <a:rPr lang="ru-RU" dirty="0" smtClean="0"/>
              <a:t>Прибавочный продукт приводит к ускорению миграционных процессов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9794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Что люди готовы покупать?</a:t>
            </a:r>
          </a:p>
          <a:p>
            <a:r>
              <a:rPr lang="ru-RU" b="1" dirty="0" smtClean="0"/>
              <a:t>Где готовы покупать?</a:t>
            </a:r>
          </a:p>
          <a:p>
            <a:r>
              <a:rPr lang="ru-RU" b="1" dirty="0" smtClean="0"/>
              <a:t>Как готовы покупать?</a:t>
            </a:r>
          </a:p>
          <a:p>
            <a:r>
              <a:rPr lang="ru-RU" dirty="0" smtClean="0"/>
              <a:t>Урбанизация: </a:t>
            </a:r>
            <a:r>
              <a:rPr lang="ru-RU" dirty="0" err="1" smtClean="0"/>
              <a:t>Экогорода</a:t>
            </a:r>
            <a:r>
              <a:rPr lang="ru-RU" dirty="0" smtClean="0"/>
              <a:t>, </a:t>
            </a:r>
            <a:r>
              <a:rPr lang="en-US" dirty="0" smtClean="0"/>
              <a:t>3D</a:t>
            </a:r>
            <a:r>
              <a:rPr lang="ru-RU" dirty="0" smtClean="0"/>
              <a:t> города, </a:t>
            </a:r>
            <a:r>
              <a:rPr lang="en-US" dirty="0" smtClean="0"/>
              <a:t>HUB</a:t>
            </a:r>
            <a:r>
              <a:rPr lang="ru-RU" dirty="0" smtClean="0"/>
              <a:t> </a:t>
            </a:r>
          </a:p>
          <a:p>
            <a:r>
              <a:rPr lang="ru-RU" dirty="0" smtClean="0"/>
              <a:t>Рост числа </a:t>
            </a:r>
            <a:r>
              <a:rPr lang="en-US" dirty="0" smtClean="0"/>
              <a:t>PC</a:t>
            </a:r>
            <a:r>
              <a:rPr lang="ru-RU" dirty="0" smtClean="0"/>
              <a:t>, подключенных к сети Интернет</a:t>
            </a:r>
          </a:p>
          <a:p>
            <a:r>
              <a:rPr lang="ru-RU" dirty="0" smtClean="0"/>
              <a:t>Типы потребления: домохозяйства - 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6179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Новые рынки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68760"/>
            <a:ext cx="9164877" cy="5279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0334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r>
              <a:rPr lang="ru-RU" dirty="0" smtClean="0"/>
              <a:t>Новые достижения в иностранных университетах</a:t>
            </a:r>
          </a:p>
          <a:p>
            <a:r>
              <a:rPr lang="ru-RU" dirty="0" smtClean="0"/>
              <a:t>Категоризация университетов: университет контента, магистерский университет, университет-парашют.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262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Эпоху глобализации в 1990 для себя открыли Индия и Китай, Вьетнам, Таиланд, Тайвань, Сингапур.</a:t>
            </a:r>
          </a:p>
          <a:p>
            <a:r>
              <a:rPr lang="ru-RU" dirty="0" smtClean="0"/>
              <a:t>В 2000-е – Вьетнам, Малайзия, Индонезия</a:t>
            </a:r>
          </a:p>
          <a:p>
            <a:r>
              <a:rPr lang="ru-RU" dirty="0" smtClean="0"/>
              <a:t>Азиатский регион главный центр инвестиционного роста мировой экономики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841475"/>
            <a:ext cx="3073725" cy="1914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236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56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Объем высокотехнологичного экспорта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44000" cy="552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231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Объем добавленной стоимости, создаваемой на высокотехнологичных производствах</a:t>
            </a:r>
            <a:endParaRPr lang="ru-RU" sz="36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60848"/>
            <a:ext cx="8579296" cy="4228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3238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100</TotalTime>
  <Words>233</Words>
  <Application>Microsoft Office PowerPoint</Application>
  <PresentationFormat>Экран (4:3)</PresentationFormat>
  <Paragraphs>53</Paragraphs>
  <Slides>12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Третья индустриальная революция и НТС</vt:lpstr>
      <vt:lpstr>Обзор промышленных революций</vt:lpstr>
      <vt:lpstr>Характеристики</vt:lpstr>
      <vt:lpstr>Ресурсы промышленной революции</vt:lpstr>
      <vt:lpstr>Демография</vt:lpstr>
      <vt:lpstr>Миграция</vt:lpstr>
      <vt:lpstr>Рынки</vt:lpstr>
      <vt:lpstr>Новые рынки</vt:lpstr>
      <vt:lpstr>Образование</vt:lpstr>
      <vt:lpstr>Презентация PowerPoint</vt:lpstr>
      <vt:lpstr>Объем высокотехнологичного экспорта </vt:lpstr>
      <vt:lpstr>Объем добавленной стоимости, создаваемой на высокотехнологичных производствах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Третья индустриальная революция и НТС</dc:title>
  <dc:creator>Anton Kotov</dc:creator>
  <cp:lastModifiedBy>Anton Kotov</cp:lastModifiedBy>
  <cp:revision>10</cp:revision>
  <dcterms:created xsi:type="dcterms:W3CDTF">2015-05-31T17:35:53Z</dcterms:created>
  <dcterms:modified xsi:type="dcterms:W3CDTF">2015-05-31T19:18:22Z</dcterms:modified>
</cp:coreProperties>
</file>