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66" r:id="rId3"/>
    <p:sldId id="267" r:id="rId4"/>
    <p:sldId id="258" r:id="rId5"/>
    <p:sldId id="264" r:id="rId6"/>
    <p:sldId id="259" r:id="rId7"/>
    <p:sldId id="261" r:id="rId8"/>
    <p:sldId id="263" r:id="rId9"/>
    <p:sldId id="262" r:id="rId10"/>
    <p:sldId id="260" r:id="rId11"/>
    <p:sldId id="265" r:id="rId12"/>
    <p:sldId id="2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048" autoAdjust="0"/>
  </p:normalViewPr>
  <p:slideViewPr>
    <p:cSldViewPr>
      <p:cViewPr varScale="1">
        <p:scale>
          <a:sx n="77" d="100"/>
          <a:sy n="77" d="100"/>
        </p:scale>
        <p:origin x="-25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D70771-F310-46C3-9C3E-056CCCA11A1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17CED9A1-934C-4E4B-994B-B2EF470D97D1}">
      <dgm:prSet phldrT="[Текст]"/>
      <dgm:spPr/>
      <dgm:t>
        <a:bodyPr/>
        <a:lstStyle/>
        <a:p>
          <a:r>
            <a:rPr lang="ru-RU" dirty="0" smtClean="0"/>
            <a:t>Продажа готовой продукции, произведенной по новой технологии</a:t>
          </a:r>
          <a:endParaRPr lang="ru-RU" dirty="0"/>
        </a:p>
      </dgm:t>
    </dgm:pt>
    <dgm:pt modelId="{19C0D104-B6A9-447F-B13B-B3E38882EB5E}" type="parTrans" cxnId="{7E23682E-4120-4298-9A81-F48EA833EBA4}">
      <dgm:prSet/>
      <dgm:spPr/>
    </dgm:pt>
    <dgm:pt modelId="{9146BC30-5C1B-4BE0-A6FA-4ED44D4B1F26}" type="sibTrans" cxnId="{7E23682E-4120-4298-9A81-F48EA833EBA4}">
      <dgm:prSet/>
      <dgm:spPr/>
    </dgm:pt>
    <dgm:pt modelId="{8A6CE9A4-B26F-4776-9C41-FB9C336D333F}">
      <dgm:prSet phldrT="[Текст]"/>
      <dgm:spPr/>
      <dgm:t>
        <a:bodyPr/>
        <a:lstStyle/>
        <a:p>
          <a:r>
            <a:rPr lang="ru-RU" dirty="0" smtClean="0"/>
            <a:t>Технологический обмен в форме прямых зарубежных инвестиций</a:t>
          </a:r>
          <a:endParaRPr lang="ru-RU" dirty="0"/>
        </a:p>
      </dgm:t>
    </dgm:pt>
    <dgm:pt modelId="{4E802D46-A75D-4440-A9B9-B819BBD44A52}" type="parTrans" cxnId="{F3D68213-E140-4072-987E-528BF3693DD4}">
      <dgm:prSet/>
      <dgm:spPr/>
    </dgm:pt>
    <dgm:pt modelId="{95BB0321-410A-4201-BC30-B3C1B7C5C024}" type="sibTrans" cxnId="{F3D68213-E140-4072-987E-528BF3693DD4}">
      <dgm:prSet/>
      <dgm:spPr/>
    </dgm:pt>
    <dgm:pt modelId="{D6767196-CD08-47EB-98A7-6014EE02771D}">
      <dgm:prSet phldrT="[Текст]"/>
      <dgm:spPr/>
      <dgm:t>
        <a:bodyPr/>
        <a:lstStyle/>
        <a:p>
          <a:r>
            <a:rPr lang="ru-RU" dirty="0" smtClean="0"/>
            <a:t>Чистое лицензирование</a:t>
          </a:r>
          <a:endParaRPr lang="ru-RU" dirty="0"/>
        </a:p>
      </dgm:t>
    </dgm:pt>
    <dgm:pt modelId="{5D11A5B0-1BBF-4A05-B53C-E4A410D51F29}" type="parTrans" cxnId="{FC884DE3-D1C1-4CFB-9947-E05BD2833F2F}">
      <dgm:prSet/>
      <dgm:spPr/>
    </dgm:pt>
    <dgm:pt modelId="{72815A3E-1100-47EC-9FF7-CB8FFD4E683A}" type="sibTrans" cxnId="{FC884DE3-D1C1-4CFB-9947-E05BD2833F2F}">
      <dgm:prSet/>
      <dgm:spPr/>
    </dgm:pt>
    <dgm:pt modelId="{51864E72-8377-4CCB-90CD-D88FFB769521}" type="pres">
      <dgm:prSet presAssocID="{70D70771-F310-46C3-9C3E-056CCCA11A12}" presName="CompostProcess" presStyleCnt="0">
        <dgm:presLayoutVars>
          <dgm:dir/>
          <dgm:resizeHandles val="exact"/>
        </dgm:presLayoutVars>
      </dgm:prSet>
      <dgm:spPr/>
    </dgm:pt>
    <dgm:pt modelId="{EB2739B7-4B53-4500-B3EB-B55CED2B9AD3}" type="pres">
      <dgm:prSet presAssocID="{70D70771-F310-46C3-9C3E-056CCCA11A12}" presName="arrow" presStyleLbl="bgShp" presStyleIdx="0" presStyleCnt="1"/>
      <dgm:spPr/>
    </dgm:pt>
    <dgm:pt modelId="{EF38F4BA-ECD3-48CA-8C8F-301D0ED199B5}" type="pres">
      <dgm:prSet presAssocID="{70D70771-F310-46C3-9C3E-056CCCA11A12}" presName="linearProcess" presStyleCnt="0"/>
      <dgm:spPr/>
    </dgm:pt>
    <dgm:pt modelId="{506B3951-A521-4C88-9AE3-6BFD402BB5DB}" type="pres">
      <dgm:prSet presAssocID="{17CED9A1-934C-4E4B-994B-B2EF470D97D1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C6DEE-302D-4F19-8FDB-BC04C0D2C25B}" type="pres">
      <dgm:prSet presAssocID="{9146BC30-5C1B-4BE0-A6FA-4ED44D4B1F26}" presName="sibTrans" presStyleCnt="0"/>
      <dgm:spPr/>
    </dgm:pt>
    <dgm:pt modelId="{EC752B6F-B2BE-4E12-B192-A51F9BB70B15}" type="pres">
      <dgm:prSet presAssocID="{8A6CE9A4-B26F-4776-9C41-FB9C336D333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2013D-C471-413F-B438-DEB787B56524}" type="pres">
      <dgm:prSet presAssocID="{95BB0321-410A-4201-BC30-B3C1B7C5C024}" presName="sibTrans" presStyleCnt="0"/>
      <dgm:spPr/>
    </dgm:pt>
    <dgm:pt modelId="{0E27B99A-02DF-4017-9B11-2A6B541C049E}" type="pres">
      <dgm:prSet presAssocID="{D6767196-CD08-47EB-98A7-6014EE02771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28EA91-B8FE-42A3-A084-EF60C489E836}" type="presOf" srcId="{D6767196-CD08-47EB-98A7-6014EE02771D}" destId="{0E27B99A-02DF-4017-9B11-2A6B541C049E}" srcOrd="0" destOrd="0" presId="urn:microsoft.com/office/officeart/2005/8/layout/hProcess9"/>
    <dgm:cxn modelId="{2B78829B-BDB8-4392-837B-9777F72DA30C}" type="presOf" srcId="{70D70771-F310-46C3-9C3E-056CCCA11A12}" destId="{51864E72-8377-4CCB-90CD-D88FFB769521}" srcOrd="0" destOrd="0" presId="urn:microsoft.com/office/officeart/2005/8/layout/hProcess9"/>
    <dgm:cxn modelId="{2B95DDB1-3ABA-433D-A4E7-ED8650BA1645}" type="presOf" srcId="{8A6CE9A4-B26F-4776-9C41-FB9C336D333F}" destId="{EC752B6F-B2BE-4E12-B192-A51F9BB70B15}" srcOrd="0" destOrd="0" presId="urn:microsoft.com/office/officeart/2005/8/layout/hProcess9"/>
    <dgm:cxn modelId="{F3D68213-E140-4072-987E-528BF3693DD4}" srcId="{70D70771-F310-46C3-9C3E-056CCCA11A12}" destId="{8A6CE9A4-B26F-4776-9C41-FB9C336D333F}" srcOrd="1" destOrd="0" parTransId="{4E802D46-A75D-4440-A9B9-B819BBD44A52}" sibTransId="{95BB0321-410A-4201-BC30-B3C1B7C5C024}"/>
    <dgm:cxn modelId="{FC884DE3-D1C1-4CFB-9947-E05BD2833F2F}" srcId="{70D70771-F310-46C3-9C3E-056CCCA11A12}" destId="{D6767196-CD08-47EB-98A7-6014EE02771D}" srcOrd="2" destOrd="0" parTransId="{5D11A5B0-1BBF-4A05-B53C-E4A410D51F29}" sibTransId="{72815A3E-1100-47EC-9FF7-CB8FFD4E683A}"/>
    <dgm:cxn modelId="{7E23682E-4120-4298-9A81-F48EA833EBA4}" srcId="{70D70771-F310-46C3-9C3E-056CCCA11A12}" destId="{17CED9A1-934C-4E4B-994B-B2EF470D97D1}" srcOrd="0" destOrd="0" parTransId="{19C0D104-B6A9-447F-B13B-B3E38882EB5E}" sibTransId="{9146BC30-5C1B-4BE0-A6FA-4ED44D4B1F26}"/>
    <dgm:cxn modelId="{A6930F5B-F4DB-464C-BC92-59ECD801170C}" type="presOf" srcId="{17CED9A1-934C-4E4B-994B-B2EF470D97D1}" destId="{506B3951-A521-4C88-9AE3-6BFD402BB5DB}" srcOrd="0" destOrd="0" presId="urn:microsoft.com/office/officeart/2005/8/layout/hProcess9"/>
    <dgm:cxn modelId="{6DFEED50-2864-4943-925B-D4A3697FF7C6}" type="presParOf" srcId="{51864E72-8377-4CCB-90CD-D88FFB769521}" destId="{EB2739B7-4B53-4500-B3EB-B55CED2B9AD3}" srcOrd="0" destOrd="0" presId="urn:microsoft.com/office/officeart/2005/8/layout/hProcess9"/>
    <dgm:cxn modelId="{EBAA7E64-3410-466A-BB94-B8C3D64F8DF3}" type="presParOf" srcId="{51864E72-8377-4CCB-90CD-D88FFB769521}" destId="{EF38F4BA-ECD3-48CA-8C8F-301D0ED199B5}" srcOrd="1" destOrd="0" presId="urn:microsoft.com/office/officeart/2005/8/layout/hProcess9"/>
    <dgm:cxn modelId="{D1D7677A-92DC-429E-B213-95729D39FFA2}" type="presParOf" srcId="{EF38F4BA-ECD3-48CA-8C8F-301D0ED199B5}" destId="{506B3951-A521-4C88-9AE3-6BFD402BB5DB}" srcOrd="0" destOrd="0" presId="urn:microsoft.com/office/officeart/2005/8/layout/hProcess9"/>
    <dgm:cxn modelId="{EF15132C-57CE-40CE-8575-D1E2837A5363}" type="presParOf" srcId="{EF38F4BA-ECD3-48CA-8C8F-301D0ED199B5}" destId="{4FBC6DEE-302D-4F19-8FDB-BC04C0D2C25B}" srcOrd="1" destOrd="0" presId="urn:microsoft.com/office/officeart/2005/8/layout/hProcess9"/>
    <dgm:cxn modelId="{717E264C-E447-41B0-9022-5F777768B25B}" type="presParOf" srcId="{EF38F4BA-ECD3-48CA-8C8F-301D0ED199B5}" destId="{EC752B6F-B2BE-4E12-B192-A51F9BB70B15}" srcOrd="2" destOrd="0" presId="urn:microsoft.com/office/officeart/2005/8/layout/hProcess9"/>
    <dgm:cxn modelId="{7C3A4456-5707-48C7-8B71-EDD68C6DAEAE}" type="presParOf" srcId="{EF38F4BA-ECD3-48CA-8C8F-301D0ED199B5}" destId="{60F2013D-C471-413F-B438-DEB787B56524}" srcOrd="3" destOrd="0" presId="urn:microsoft.com/office/officeart/2005/8/layout/hProcess9"/>
    <dgm:cxn modelId="{94036B8B-D3DB-4F98-B750-DC779A618FEC}" type="presParOf" srcId="{EF38F4BA-ECD3-48CA-8C8F-301D0ED199B5}" destId="{0E27B99A-02DF-4017-9B11-2A6B541C049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445F9F-564C-4DFE-94F3-4789F0B527C1}" type="doc">
      <dgm:prSet loTypeId="urn:microsoft.com/office/officeart/2005/8/layout/cycle6" loCatId="relationship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326891-47CA-49C9-9372-66781BF589D5}">
      <dgm:prSet phldrT="[Текст]"/>
      <dgm:spPr/>
      <dgm:t>
        <a:bodyPr/>
        <a:lstStyle/>
        <a:p>
          <a:r>
            <a:rPr lang="ru-RU" dirty="0" smtClean="0"/>
            <a:t>государство</a:t>
          </a:r>
          <a:endParaRPr lang="ru-RU" dirty="0"/>
        </a:p>
      </dgm:t>
    </dgm:pt>
    <dgm:pt modelId="{BBFE5117-0069-4129-A99C-4462A29499AA}" type="parTrans" cxnId="{C7E94B97-CE27-47E8-B6EE-F5068C010229}">
      <dgm:prSet/>
      <dgm:spPr/>
      <dgm:t>
        <a:bodyPr/>
        <a:lstStyle/>
        <a:p>
          <a:endParaRPr lang="ru-RU"/>
        </a:p>
      </dgm:t>
    </dgm:pt>
    <dgm:pt modelId="{678A561E-0FD4-4CA0-BD6D-2D6121BEB6A3}" type="sibTrans" cxnId="{C7E94B97-CE27-47E8-B6EE-F5068C010229}">
      <dgm:prSet/>
      <dgm:spPr/>
      <dgm:t>
        <a:bodyPr/>
        <a:lstStyle/>
        <a:p>
          <a:endParaRPr lang="ru-RU"/>
        </a:p>
      </dgm:t>
    </dgm:pt>
    <dgm:pt modelId="{E734615B-6E9F-471C-AD9B-F22EBA31420A}">
      <dgm:prSet phldrT="[Текст]"/>
      <dgm:spPr/>
      <dgm:t>
        <a:bodyPr/>
        <a:lstStyle/>
        <a:p>
          <a:r>
            <a:rPr lang="ru-RU" dirty="0" smtClean="0"/>
            <a:t>ТНК</a:t>
          </a:r>
          <a:endParaRPr lang="ru-RU" dirty="0"/>
        </a:p>
      </dgm:t>
    </dgm:pt>
    <dgm:pt modelId="{47083B41-9AA8-49C0-9D71-383C715C2FA9}" type="parTrans" cxnId="{EAB12C9B-1B1E-4B11-A6D8-7C9B98C0E1A3}">
      <dgm:prSet/>
      <dgm:spPr/>
      <dgm:t>
        <a:bodyPr/>
        <a:lstStyle/>
        <a:p>
          <a:endParaRPr lang="ru-RU"/>
        </a:p>
      </dgm:t>
    </dgm:pt>
    <dgm:pt modelId="{C7F08F6B-8098-4D38-9DD3-958F89C30670}" type="sibTrans" cxnId="{EAB12C9B-1B1E-4B11-A6D8-7C9B98C0E1A3}">
      <dgm:prSet/>
      <dgm:spPr/>
      <dgm:t>
        <a:bodyPr/>
        <a:lstStyle/>
        <a:p>
          <a:endParaRPr lang="ru-RU"/>
        </a:p>
      </dgm:t>
    </dgm:pt>
    <dgm:pt modelId="{D85CCA50-485C-4063-B832-78A02674BF0D}">
      <dgm:prSet phldrT="[Текст]"/>
      <dgm:spPr/>
      <dgm:t>
        <a:bodyPr/>
        <a:lstStyle/>
        <a:p>
          <a:r>
            <a:rPr lang="ru-RU" dirty="0" smtClean="0"/>
            <a:t>университет</a:t>
          </a:r>
          <a:endParaRPr lang="ru-RU" dirty="0"/>
        </a:p>
      </dgm:t>
    </dgm:pt>
    <dgm:pt modelId="{3C4053EC-E0D3-4405-A595-EC4ABFC71D26}" type="parTrans" cxnId="{F87D85EB-3F4E-4102-8C0F-6D278FAD2BE5}">
      <dgm:prSet/>
      <dgm:spPr/>
      <dgm:t>
        <a:bodyPr/>
        <a:lstStyle/>
        <a:p>
          <a:endParaRPr lang="ru-RU"/>
        </a:p>
      </dgm:t>
    </dgm:pt>
    <dgm:pt modelId="{7C914024-5ACD-4124-A900-3DD8B04E063C}" type="sibTrans" cxnId="{F87D85EB-3F4E-4102-8C0F-6D278FAD2BE5}">
      <dgm:prSet/>
      <dgm:spPr/>
      <dgm:t>
        <a:bodyPr/>
        <a:lstStyle/>
        <a:p>
          <a:endParaRPr lang="ru-RU"/>
        </a:p>
      </dgm:t>
    </dgm:pt>
    <dgm:pt modelId="{0194C771-3392-46B4-875D-F95EC6C61EB2}">
      <dgm:prSet phldrT="[Текст]"/>
      <dgm:spPr/>
      <dgm:t>
        <a:bodyPr/>
        <a:lstStyle/>
        <a:p>
          <a:r>
            <a:rPr lang="ru-RU" dirty="0" smtClean="0"/>
            <a:t>фонд</a:t>
          </a:r>
          <a:endParaRPr lang="ru-RU" dirty="0"/>
        </a:p>
      </dgm:t>
    </dgm:pt>
    <dgm:pt modelId="{3C2BDBC2-2D89-428F-A3C0-954E4903E4FD}" type="parTrans" cxnId="{2CD2BB97-EBBD-4A42-BDFF-72CD8E9952DD}">
      <dgm:prSet/>
      <dgm:spPr/>
      <dgm:t>
        <a:bodyPr/>
        <a:lstStyle/>
        <a:p>
          <a:endParaRPr lang="ru-RU"/>
        </a:p>
      </dgm:t>
    </dgm:pt>
    <dgm:pt modelId="{E9E65EF9-D29F-4DF3-8712-83270F914257}" type="sibTrans" cxnId="{2CD2BB97-EBBD-4A42-BDFF-72CD8E9952DD}">
      <dgm:prSet/>
      <dgm:spPr/>
      <dgm:t>
        <a:bodyPr/>
        <a:lstStyle/>
        <a:p>
          <a:endParaRPr lang="ru-RU"/>
        </a:p>
      </dgm:t>
    </dgm:pt>
    <dgm:pt modelId="{AB944061-AE55-435D-A85A-97CA03065C41}">
      <dgm:prSet phldrT="[Текст]"/>
      <dgm:spPr/>
      <dgm:t>
        <a:bodyPr/>
        <a:lstStyle/>
        <a:p>
          <a:r>
            <a:rPr lang="ru-RU" dirty="0" smtClean="0"/>
            <a:t>Физ. Лицо</a:t>
          </a:r>
        </a:p>
        <a:p>
          <a:r>
            <a:rPr lang="ru-RU" dirty="0" smtClean="0"/>
            <a:t>(ученый, специалист)</a:t>
          </a:r>
          <a:endParaRPr lang="ru-RU" dirty="0"/>
        </a:p>
      </dgm:t>
    </dgm:pt>
    <dgm:pt modelId="{8BDBD9BA-94BE-41FD-A7C9-37CBB767B81F}" type="parTrans" cxnId="{B2FCFB81-90E1-4B87-A447-99AFDD288554}">
      <dgm:prSet/>
      <dgm:spPr/>
      <dgm:t>
        <a:bodyPr/>
        <a:lstStyle/>
        <a:p>
          <a:endParaRPr lang="ru-RU"/>
        </a:p>
      </dgm:t>
    </dgm:pt>
    <dgm:pt modelId="{FC2E996E-DAE8-4563-9FF8-A1A744758CD8}" type="sibTrans" cxnId="{B2FCFB81-90E1-4B87-A447-99AFDD288554}">
      <dgm:prSet/>
      <dgm:spPr/>
      <dgm:t>
        <a:bodyPr/>
        <a:lstStyle/>
        <a:p>
          <a:endParaRPr lang="ru-RU"/>
        </a:p>
      </dgm:t>
    </dgm:pt>
    <dgm:pt modelId="{E9A80976-6E07-4C78-8A45-EBB06B2CE249}" type="pres">
      <dgm:prSet presAssocID="{BD445F9F-564C-4DFE-94F3-4789F0B527C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EA2640-9789-4B6E-8613-4BD8C36C5688}" type="pres">
      <dgm:prSet presAssocID="{B1326891-47CA-49C9-9372-66781BF589D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CCCB68-CB32-4664-8541-2262CD183902}" type="pres">
      <dgm:prSet presAssocID="{B1326891-47CA-49C9-9372-66781BF589D5}" presName="spNode" presStyleCnt="0"/>
      <dgm:spPr/>
    </dgm:pt>
    <dgm:pt modelId="{CF3A2C44-1059-4448-8993-AA29B9512AD6}" type="pres">
      <dgm:prSet presAssocID="{678A561E-0FD4-4CA0-BD6D-2D6121BEB6A3}" presName="sibTrans" presStyleLbl="sibTrans1D1" presStyleIdx="0" presStyleCnt="5"/>
      <dgm:spPr/>
      <dgm:t>
        <a:bodyPr/>
        <a:lstStyle/>
        <a:p>
          <a:endParaRPr lang="ru-RU"/>
        </a:p>
      </dgm:t>
    </dgm:pt>
    <dgm:pt modelId="{6316E3FE-D6C7-4AAC-8ED6-D7D02D9E46D9}" type="pres">
      <dgm:prSet presAssocID="{E734615B-6E9F-471C-AD9B-F22EBA31420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C5D1DA-054E-49C0-86FE-CA37268F20FF}" type="pres">
      <dgm:prSet presAssocID="{E734615B-6E9F-471C-AD9B-F22EBA31420A}" presName="spNode" presStyleCnt="0"/>
      <dgm:spPr/>
    </dgm:pt>
    <dgm:pt modelId="{554BBF26-BFEE-42A9-9AA0-B7711F38F1BC}" type="pres">
      <dgm:prSet presAssocID="{C7F08F6B-8098-4D38-9DD3-958F89C30670}" presName="sibTrans" presStyleLbl="sibTrans1D1" presStyleIdx="1" presStyleCnt="5"/>
      <dgm:spPr/>
      <dgm:t>
        <a:bodyPr/>
        <a:lstStyle/>
        <a:p>
          <a:endParaRPr lang="ru-RU"/>
        </a:p>
      </dgm:t>
    </dgm:pt>
    <dgm:pt modelId="{FF0A10A5-66DF-41F2-B02F-70252B4F79FF}" type="pres">
      <dgm:prSet presAssocID="{D85CCA50-485C-4063-B832-78A02674BF0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E46CF6-245A-43DB-804B-99E45F9F330E}" type="pres">
      <dgm:prSet presAssocID="{D85CCA50-485C-4063-B832-78A02674BF0D}" presName="spNode" presStyleCnt="0"/>
      <dgm:spPr/>
    </dgm:pt>
    <dgm:pt modelId="{1EF3F1C1-1DFE-40A1-84E6-951B4BE03307}" type="pres">
      <dgm:prSet presAssocID="{7C914024-5ACD-4124-A900-3DD8B04E063C}" presName="sibTrans" presStyleLbl="sibTrans1D1" presStyleIdx="2" presStyleCnt="5"/>
      <dgm:spPr/>
      <dgm:t>
        <a:bodyPr/>
        <a:lstStyle/>
        <a:p>
          <a:endParaRPr lang="ru-RU"/>
        </a:p>
      </dgm:t>
    </dgm:pt>
    <dgm:pt modelId="{D12061CB-2429-4779-9918-E23624E65A14}" type="pres">
      <dgm:prSet presAssocID="{0194C771-3392-46B4-875D-F95EC6C61EB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4F6F6-DB90-4939-B18B-186F43C0235F}" type="pres">
      <dgm:prSet presAssocID="{0194C771-3392-46B4-875D-F95EC6C61EB2}" presName="spNode" presStyleCnt="0"/>
      <dgm:spPr/>
    </dgm:pt>
    <dgm:pt modelId="{785C3114-9D7E-407F-AC57-4AB295C66E8B}" type="pres">
      <dgm:prSet presAssocID="{E9E65EF9-D29F-4DF3-8712-83270F914257}" presName="sibTrans" presStyleLbl="sibTrans1D1" presStyleIdx="3" presStyleCnt="5"/>
      <dgm:spPr/>
      <dgm:t>
        <a:bodyPr/>
        <a:lstStyle/>
        <a:p>
          <a:endParaRPr lang="ru-RU"/>
        </a:p>
      </dgm:t>
    </dgm:pt>
    <dgm:pt modelId="{57D0EE38-B818-400D-93D0-C50883073572}" type="pres">
      <dgm:prSet presAssocID="{AB944061-AE55-435D-A85A-97CA03065C41}" presName="node" presStyleLbl="node1" presStyleIdx="4" presStyleCnt="5" custRadScaleRad="97225" custRadScaleInc="36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C26E2A-0573-4FFA-878C-15B892AE846F}" type="pres">
      <dgm:prSet presAssocID="{AB944061-AE55-435D-A85A-97CA03065C41}" presName="spNode" presStyleCnt="0"/>
      <dgm:spPr/>
    </dgm:pt>
    <dgm:pt modelId="{663B28BE-ACFA-4AB0-8AFF-A7D9FD775F9C}" type="pres">
      <dgm:prSet presAssocID="{FC2E996E-DAE8-4563-9FF8-A1A744758CD8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6BFBB0A6-198E-41FF-8732-D69C933EA74F}" type="presOf" srcId="{C7F08F6B-8098-4D38-9DD3-958F89C30670}" destId="{554BBF26-BFEE-42A9-9AA0-B7711F38F1BC}" srcOrd="0" destOrd="0" presId="urn:microsoft.com/office/officeart/2005/8/layout/cycle6"/>
    <dgm:cxn modelId="{2CD2BB97-EBBD-4A42-BDFF-72CD8E9952DD}" srcId="{BD445F9F-564C-4DFE-94F3-4789F0B527C1}" destId="{0194C771-3392-46B4-875D-F95EC6C61EB2}" srcOrd="3" destOrd="0" parTransId="{3C2BDBC2-2D89-428F-A3C0-954E4903E4FD}" sibTransId="{E9E65EF9-D29F-4DF3-8712-83270F914257}"/>
    <dgm:cxn modelId="{D31CF0D8-5BDF-4761-A273-B4A13F1E5FCF}" type="presOf" srcId="{E9E65EF9-D29F-4DF3-8712-83270F914257}" destId="{785C3114-9D7E-407F-AC57-4AB295C66E8B}" srcOrd="0" destOrd="0" presId="urn:microsoft.com/office/officeart/2005/8/layout/cycle6"/>
    <dgm:cxn modelId="{D9226E70-2E33-4CEC-8DC4-7CB1AA39C477}" type="presOf" srcId="{7C914024-5ACD-4124-A900-3DD8B04E063C}" destId="{1EF3F1C1-1DFE-40A1-84E6-951B4BE03307}" srcOrd="0" destOrd="0" presId="urn:microsoft.com/office/officeart/2005/8/layout/cycle6"/>
    <dgm:cxn modelId="{37762996-CB8E-447E-94A7-48FAA413C784}" type="presOf" srcId="{FC2E996E-DAE8-4563-9FF8-A1A744758CD8}" destId="{663B28BE-ACFA-4AB0-8AFF-A7D9FD775F9C}" srcOrd="0" destOrd="0" presId="urn:microsoft.com/office/officeart/2005/8/layout/cycle6"/>
    <dgm:cxn modelId="{C9623FEF-7976-45B0-B630-E22F03C8B742}" type="presOf" srcId="{AB944061-AE55-435D-A85A-97CA03065C41}" destId="{57D0EE38-B818-400D-93D0-C50883073572}" srcOrd="0" destOrd="0" presId="urn:microsoft.com/office/officeart/2005/8/layout/cycle6"/>
    <dgm:cxn modelId="{EAB12C9B-1B1E-4B11-A6D8-7C9B98C0E1A3}" srcId="{BD445F9F-564C-4DFE-94F3-4789F0B527C1}" destId="{E734615B-6E9F-471C-AD9B-F22EBA31420A}" srcOrd="1" destOrd="0" parTransId="{47083B41-9AA8-49C0-9D71-383C715C2FA9}" sibTransId="{C7F08F6B-8098-4D38-9DD3-958F89C30670}"/>
    <dgm:cxn modelId="{FC167550-5F0A-468B-9E6A-C87F50B8BC8C}" type="presOf" srcId="{BD445F9F-564C-4DFE-94F3-4789F0B527C1}" destId="{E9A80976-6E07-4C78-8A45-EBB06B2CE249}" srcOrd="0" destOrd="0" presId="urn:microsoft.com/office/officeart/2005/8/layout/cycle6"/>
    <dgm:cxn modelId="{B2FCFB81-90E1-4B87-A447-99AFDD288554}" srcId="{BD445F9F-564C-4DFE-94F3-4789F0B527C1}" destId="{AB944061-AE55-435D-A85A-97CA03065C41}" srcOrd="4" destOrd="0" parTransId="{8BDBD9BA-94BE-41FD-A7C9-37CBB767B81F}" sibTransId="{FC2E996E-DAE8-4563-9FF8-A1A744758CD8}"/>
    <dgm:cxn modelId="{C7E94B97-CE27-47E8-B6EE-F5068C010229}" srcId="{BD445F9F-564C-4DFE-94F3-4789F0B527C1}" destId="{B1326891-47CA-49C9-9372-66781BF589D5}" srcOrd="0" destOrd="0" parTransId="{BBFE5117-0069-4129-A99C-4462A29499AA}" sibTransId="{678A561E-0FD4-4CA0-BD6D-2D6121BEB6A3}"/>
    <dgm:cxn modelId="{8184A152-9599-4951-80DB-762BD43876CF}" type="presOf" srcId="{0194C771-3392-46B4-875D-F95EC6C61EB2}" destId="{D12061CB-2429-4779-9918-E23624E65A14}" srcOrd="0" destOrd="0" presId="urn:microsoft.com/office/officeart/2005/8/layout/cycle6"/>
    <dgm:cxn modelId="{F87D85EB-3F4E-4102-8C0F-6D278FAD2BE5}" srcId="{BD445F9F-564C-4DFE-94F3-4789F0B527C1}" destId="{D85CCA50-485C-4063-B832-78A02674BF0D}" srcOrd="2" destOrd="0" parTransId="{3C4053EC-E0D3-4405-A595-EC4ABFC71D26}" sibTransId="{7C914024-5ACD-4124-A900-3DD8B04E063C}"/>
    <dgm:cxn modelId="{F0837C01-614F-4976-B8BE-C810A9EEDE0B}" type="presOf" srcId="{D85CCA50-485C-4063-B832-78A02674BF0D}" destId="{FF0A10A5-66DF-41F2-B02F-70252B4F79FF}" srcOrd="0" destOrd="0" presId="urn:microsoft.com/office/officeart/2005/8/layout/cycle6"/>
    <dgm:cxn modelId="{1E97321F-F908-4077-9662-5EE524B1A90C}" type="presOf" srcId="{B1326891-47CA-49C9-9372-66781BF589D5}" destId="{C1EA2640-9789-4B6E-8613-4BD8C36C5688}" srcOrd="0" destOrd="0" presId="urn:microsoft.com/office/officeart/2005/8/layout/cycle6"/>
    <dgm:cxn modelId="{DC4DB4D9-C2EC-4DFE-9CC6-E6ABE8D0F335}" type="presOf" srcId="{678A561E-0FD4-4CA0-BD6D-2D6121BEB6A3}" destId="{CF3A2C44-1059-4448-8993-AA29B9512AD6}" srcOrd="0" destOrd="0" presId="urn:microsoft.com/office/officeart/2005/8/layout/cycle6"/>
    <dgm:cxn modelId="{64C57318-5A66-4989-95C2-EA29E3F718E3}" type="presOf" srcId="{E734615B-6E9F-471C-AD9B-F22EBA31420A}" destId="{6316E3FE-D6C7-4AAC-8ED6-D7D02D9E46D9}" srcOrd="0" destOrd="0" presId="urn:microsoft.com/office/officeart/2005/8/layout/cycle6"/>
    <dgm:cxn modelId="{EE57F1FF-451D-4B05-BF71-ED92B6CF0853}" type="presParOf" srcId="{E9A80976-6E07-4C78-8A45-EBB06B2CE249}" destId="{C1EA2640-9789-4B6E-8613-4BD8C36C5688}" srcOrd="0" destOrd="0" presId="urn:microsoft.com/office/officeart/2005/8/layout/cycle6"/>
    <dgm:cxn modelId="{98AEFF9F-5608-4C29-9E23-25E1B8B10DB9}" type="presParOf" srcId="{E9A80976-6E07-4C78-8A45-EBB06B2CE249}" destId="{84CCCB68-CB32-4664-8541-2262CD183902}" srcOrd="1" destOrd="0" presId="urn:microsoft.com/office/officeart/2005/8/layout/cycle6"/>
    <dgm:cxn modelId="{2B45B793-9DE7-440C-BFCB-18F9D5ED7E3F}" type="presParOf" srcId="{E9A80976-6E07-4C78-8A45-EBB06B2CE249}" destId="{CF3A2C44-1059-4448-8993-AA29B9512AD6}" srcOrd="2" destOrd="0" presId="urn:microsoft.com/office/officeart/2005/8/layout/cycle6"/>
    <dgm:cxn modelId="{A0947C05-E32A-4192-A838-9B8D9E47304D}" type="presParOf" srcId="{E9A80976-6E07-4C78-8A45-EBB06B2CE249}" destId="{6316E3FE-D6C7-4AAC-8ED6-D7D02D9E46D9}" srcOrd="3" destOrd="0" presId="urn:microsoft.com/office/officeart/2005/8/layout/cycle6"/>
    <dgm:cxn modelId="{482420A2-1474-468E-B266-F2BB177AA902}" type="presParOf" srcId="{E9A80976-6E07-4C78-8A45-EBB06B2CE249}" destId="{DBC5D1DA-054E-49C0-86FE-CA37268F20FF}" srcOrd="4" destOrd="0" presId="urn:microsoft.com/office/officeart/2005/8/layout/cycle6"/>
    <dgm:cxn modelId="{86FD0D8F-2010-44A0-8FCB-3978FCB02159}" type="presParOf" srcId="{E9A80976-6E07-4C78-8A45-EBB06B2CE249}" destId="{554BBF26-BFEE-42A9-9AA0-B7711F38F1BC}" srcOrd="5" destOrd="0" presId="urn:microsoft.com/office/officeart/2005/8/layout/cycle6"/>
    <dgm:cxn modelId="{6DD4511C-533D-47BC-9298-A1A84BCFFACC}" type="presParOf" srcId="{E9A80976-6E07-4C78-8A45-EBB06B2CE249}" destId="{FF0A10A5-66DF-41F2-B02F-70252B4F79FF}" srcOrd="6" destOrd="0" presId="urn:microsoft.com/office/officeart/2005/8/layout/cycle6"/>
    <dgm:cxn modelId="{32C03C46-94B6-4C98-ADBA-8B0840AFD358}" type="presParOf" srcId="{E9A80976-6E07-4C78-8A45-EBB06B2CE249}" destId="{46E46CF6-245A-43DB-804B-99E45F9F330E}" srcOrd="7" destOrd="0" presId="urn:microsoft.com/office/officeart/2005/8/layout/cycle6"/>
    <dgm:cxn modelId="{06CB48D1-180A-4197-9A74-60174DD1BC4D}" type="presParOf" srcId="{E9A80976-6E07-4C78-8A45-EBB06B2CE249}" destId="{1EF3F1C1-1DFE-40A1-84E6-951B4BE03307}" srcOrd="8" destOrd="0" presId="urn:microsoft.com/office/officeart/2005/8/layout/cycle6"/>
    <dgm:cxn modelId="{1A008A50-E7BA-4059-9B94-1A7FF39B7686}" type="presParOf" srcId="{E9A80976-6E07-4C78-8A45-EBB06B2CE249}" destId="{D12061CB-2429-4779-9918-E23624E65A14}" srcOrd="9" destOrd="0" presId="urn:microsoft.com/office/officeart/2005/8/layout/cycle6"/>
    <dgm:cxn modelId="{3DBB3F13-49CB-495B-ADB8-E265FE89DBE9}" type="presParOf" srcId="{E9A80976-6E07-4C78-8A45-EBB06B2CE249}" destId="{E704F6F6-DB90-4939-B18B-186F43C0235F}" srcOrd="10" destOrd="0" presId="urn:microsoft.com/office/officeart/2005/8/layout/cycle6"/>
    <dgm:cxn modelId="{9DBB6ECD-65CF-402E-A118-315D42DB2246}" type="presParOf" srcId="{E9A80976-6E07-4C78-8A45-EBB06B2CE249}" destId="{785C3114-9D7E-407F-AC57-4AB295C66E8B}" srcOrd="11" destOrd="0" presId="urn:microsoft.com/office/officeart/2005/8/layout/cycle6"/>
    <dgm:cxn modelId="{BF47E2F9-C4CE-4996-A334-62C2317F5DE8}" type="presParOf" srcId="{E9A80976-6E07-4C78-8A45-EBB06B2CE249}" destId="{57D0EE38-B818-400D-93D0-C50883073572}" srcOrd="12" destOrd="0" presId="urn:microsoft.com/office/officeart/2005/8/layout/cycle6"/>
    <dgm:cxn modelId="{D75345DC-6F1B-42E7-8238-0165B0C4BA5D}" type="presParOf" srcId="{E9A80976-6E07-4C78-8A45-EBB06B2CE249}" destId="{13C26E2A-0573-4FFA-878C-15B892AE846F}" srcOrd="13" destOrd="0" presId="urn:microsoft.com/office/officeart/2005/8/layout/cycle6"/>
    <dgm:cxn modelId="{594BD7AE-017A-4347-AB9F-1D108F610019}" type="presParOf" srcId="{E9A80976-6E07-4C78-8A45-EBB06B2CE249}" destId="{663B28BE-ACFA-4AB0-8AFF-A7D9FD775F9C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F3B24F-80DA-4412-880C-62F14A3DA2AF}" type="doc">
      <dgm:prSet loTypeId="urn:microsoft.com/office/officeart/2008/layout/AlternatingHexagons" loCatId="list" qsTypeId="urn:microsoft.com/office/officeart/2005/8/quickstyle/3d9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22E27BE-CEC6-492E-8394-C6AD39BD7B20}">
      <dgm:prSet phldrT="[Текст]" custT="1"/>
      <dgm:spPr/>
      <dgm:t>
        <a:bodyPr/>
        <a:lstStyle/>
        <a:p>
          <a:r>
            <a:rPr lang="ru-RU" sz="1600" dirty="0" smtClean="0"/>
            <a:t>Рынок патентов, лицензий</a:t>
          </a:r>
          <a:endParaRPr lang="ru-RU" sz="1600" dirty="0"/>
        </a:p>
      </dgm:t>
    </dgm:pt>
    <dgm:pt modelId="{4100B591-D375-4FCA-83EF-A51C1F4609DB}" type="parTrans" cxnId="{1D5254CB-EE20-4C46-B173-AD307A3C3A78}">
      <dgm:prSet/>
      <dgm:spPr/>
      <dgm:t>
        <a:bodyPr/>
        <a:lstStyle/>
        <a:p>
          <a:endParaRPr lang="ru-RU"/>
        </a:p>
      </dgm:t>
    </dgm:pt>
    <dgm:pt modelId="{1ECAACF2-796C-4524-94E5-6633AF325178}" type="sibTrans" cxnId="{1D5254CB-EE20-4C46-B173-AD307A3C3A78}">
      <dgm:prSet/>
      <dgm:spPr/>
      <dgm:t>
        <a:bodyPr/>
        <a:lstStyle/>
        <a:p>
          <a:endParaRPr lang="ru-RU"/>
        </a:p>
      </dgm:t>
    </dgm:pt>
    <dgm:pt modelId="{16BE5412-B951-4607-8D1B-48CFD6D17FBF}">
      <dgm:prSet phldrT="[Текст]" phldr="1"/>
      <dgm:spPr/>
      <dgm:t>
        <a:bodyPr/>
        <a:lstStyle/>
        <a:p>
          <a:endParaRPr lang="ru-RU"/>
        </a:p>
      </dgm:t>
    </dgm:pt>
    <dgm:pt modelId="{FF9300D0-4919-4F0E-B89E-59017C26A529}" type="parTrans" cxnId="{187FD85B-F1BD-41D3-AE83-41017D43AAF0}">
      <dgm:prSet/>
      <dgm:spPr/>
      <dgm:t>
        <a:bodyPr/>
        <a:lstStyle/>
        <a:p>
          <a:endParaRPr lang="ru-RU"/>
        </a:p>
      </dgm:t>
    </dgm:pt>
    <dgm:pt modelId="{27AB872F-AD51-4854-8C4F-574C79A1FB62}" type="sibTrans" cxnId="{187FD85B-F1BD-41D3-AE83-41017D43AAF0}">
      <dgm:prSet/>
      <dgm:spPr/>
      <dgm:t>
        <a:bodyPr/>
        <a:lstStyle/>
        <a:p>
          <a:endParaRPr lang="ru-RU"/>
        </a:p>
      </dgm:t>
    </dgm:pt>
    <dgm:pt modelId="{6E7D1252-918D-4DEA-9AB8-83625E7202E6}">
      <dgm:prSet phldrT="[Текст]" custT="1"/>
      <dgm:spPr/>
      <dgm:t>
        <a:bodyPr/>
        <a:lstStyle/>
        <a:p>
          <a:r>
            <a:rPr lang="ru-RU" sz="1600" dirty="0" smtClean="0"/>
            <a:t>Рынок </a:t>
          </a:r>
          <a:r>
            <a:rPr lang="ru-RU" sz="1600" dirty="0" err="1" smtClean="0"/>
            <a:t>науко</a:t>
          </a:r>
          <a:r>
            <a:rPr lang="ru-RU" sz="1600" dirty="0" smtClean="0"/>
            <a:t>- и технологически емкой продукции</a:t>
          </a:r>
          <a:endParaRPr lang="ru-RU" sz="1600" dirty="0"/>
        </a:p>
      </dgm:t>
    </dgm:pt>
    <dgm:pt modelId="{E7A28E01-E821-45C6-88C0-0A39125D4958}" type="parTrans" cxnId="{02D0FE16-56C1-4073-B29A-4CB38C5CB04A}">
      <dgm:prSet/>
      <dgm:spPr/>
      <dgm:t>
        <a:bodyPr/>
        <a:lstStyle/>
        <a:p>
          <a:endParaRPr lang="ru-RU"/>
        </a:p>
      </dgm:t>
    </dgm:pt>
    <dgm:pt modelId="{FFDDD315-14A5-4E6E-8645-D118F50C7532}" type="sibTrans" cxnId="{02D0FE16-56C1-4073-B29A-4CB38C5CB04A}">
      <dgm:prSet/>
      <dgm:spPr/>
      <dgm:t>
        <a:bodyPr/>
        <a:lstStyle/>
        <a:p>
          <a:endParaRPr lang="ru-RU"/>
        </a:p>
      </dgm:t>
    </dgm:pt>
    <dgm:pt modelId="{5FB4BC56-9D4B-4965-AEF9-F4CD63FA8E72}">
      <dgm:prSet phldrT="[Текст]" phldr="1"/>
      <dgm:spPr/>
      <dgm:t>
        <a:bodyPr/>
        <a:lstStyle/>
        <a:p>
          <a:endParaRPr lang="ru-RU"/>
        </a:p>
      </dgm:t>
    </dgm:pt>
    <dgm:pt modelId="{3E8A1E5B-4F86-45BF-8375-6C0E3DE467E1}" type="parTrans" cxnId="{0711F1A3-F0BB-44FF-ADB7-F19EB78C0274}">
      <dgm:prSet/>
      <dgm:spPr/>
      <dgm:t>
        <a:bodyPr/>
        <a:lstStyle/>
        <a:p>
          <a:endParaRPr lang="ru-RU"/>
        </a:p>
      </dgm:t>
    </dgm:pt>
    <dgm:pt modelId="{8BDBEAC1-1C8E-4B22-9760-B33730F616BA}" type="sibTrans" cxnId="{0711F1A3-F0BB-44FF-ADB7-F19EB78C0274}">
      <dgm:prSet/>
      <dgm:spPr/>
      <dgm:t>
        <a:bodyPr/>
        <a:lstStyle/>
        <a:p>
          <a:endParaRPr lang="ru-RU"/>
        </a:p>
      </dgm:t>
    </dgm:pt>
    <dgm:pt modelId="{02BE20E9-8DDB-4BCA-A246-2A81547CFD5D}">
      <dgm:prSet phldrT="[Текст]" custT="1"/>
      <dgm:spPr/>
      <dgm:t>
        <a:bodyPr/>
        <a:lstStyle/>
        <a:p>
          <a:r>
            <a:rPr lang="ru-RU" sz="1600" dirty="0" smtClean="0"/>
            <a:t>Рынок высокотехнологического капитала</a:t>
          </a:r>
          <a:endParaRPr lang="ru-RU" sz="1600" dirty="0"/>
        </a:p>
      </dgm:t>
    </dgm:pt>
    <dgm:pt modelId="{51AE29F3-863A-45D6-8D46-8F01005FAB19}" type="parTrans" cxnId="{516EA5E5-83F1-441F-8C60-BB1342C42F04}">
      <dgm:prSet/>
      <dgm:spPr/>
      <dgm:t>
        <a:bodyPr/>
        <a:lstStyle/>
        <a:p>
          <a:endParaRPr lang="ru-RU"/>
        </a:p>
      </dgm:t>
    </dgm:pt>
    <dgm:pt modelId="{83F77925-B4F9-47CC-8A4C-3AD19700E6E0}" type="sibTrans" cxnId="{516EA5E5-83F1-441F-8C60-BB1342C42F04}">
      <dgm:prSet/>
      <dgm:spPr/>
      <dgm:t>
        <a:bodyPr/>
        <a:lstStyle/>
        <a:p>
          <a:endParaRPr lang="ru-RU"/>
        </a:p>
      </dgm:t>
    </dgm:pt>
    <dgm:pt modelId="{64F09290-479B-4391-8703-8971E11D5B73}">
      <dgm:prSet phldrT="[Текст]" phldr="1"/>
      <dgm:spPr/>
      <dgm:t>
        <a:bodyPr/>
        <a:lstStyle/>
        <a:p>
          <a:endParaRPr lang="ru-RU"/>
        </a:p>
      </dgm:t>
    </dgm:pt>
    <dgm:pt modelId="{D5D3F112-A69E-4AAA-8C8D-1A91D941F177}" type="parTrans" cxnId="{15374680-741D-449B-8882-72BEA0218C9E}">
      <dgm:prSet/>
      <dgm:spPr/>
      <dgm:t>
        <a:bodyPr/>
        <a:lstStyle/>
        <a:p>
          <a:endParaRPr lang="ru-RU"/>
        </a:p>
      </dgm:t>
    </dgm:pt>
    <dgm:pt modelId="{C554FB02-5595-4AF1-BFA9-93281371E80E}" type="sibTrans" cxnId="{15374680-741D-449B-8882-72BEA0218C9E}">
      <dgm:prSet/>
      <dgm:spPr/>
      <dgm:t>
        <a:bodyPr/>
        <a:lstStyle/>
        <a:p>
          <a:endParaRPr lang="ru-RU"/>
        </a:p>
      </dgm:t>
    </dgm:pt>
    <dgm:pt modelId="{AFA8A987-C3FC-4404-9590-34287123EFCF}" type="pres">
      <dgm:prSet presAssocID="{E9F3B24F-80DA-4412-880C-62F14A3DA2A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0D47B00-B2C0-4CD3-915E-AB249CCEC77D}" type="pres">
      <dgm:prSet presAssocID="{222E27BE-CEC6-492E-8394-C6AD39BD7B20}" presName="composite" presStyleCnt="0"/>
      <dgm:spPr/>
    </dgm:pt>
    <dgm:pt modelId="{24B1D130-91BD-43E5-B95B-A149D29F97A3}" type="pres">
      <dgm:prSet presAssocID="{222E27BE-CEC6-492E-8394-C6AD39BD7B20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CEB3D5-0FCE-46AE-8384-FF274A820D32}" type="pres">
      <dgm:prSet presAssocID="{222E27BE-CEC6-492E-8394-C6AD39BD7B20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75DB9F-2A2C-4E62-A946-357386AC8D57}" type="pres">
      <dgm:prSet presAssocID="{222E27BE-CEC6-492E-8394-C6AD39BD7B20}" presName="BalanceSpacing" presStyleCnt="0"/>
      <dgm:spPr/>
    </dgm:pt>
    <dgm:pt modelId="{B776B2DD-65D9-4591-8ACF-BFA57DB849EC}" type="pres">
      <dgm:prSet presAssocID="{222E27BE-CEC6-492E-8394-C6AD39BD7B20}" presName="BalanceSpacing1" presStyleCnt="0"/>
      <dgm:spPr/>
    </dgm:pt>
    <dgm:pt modelId="{4F95C03D-A955-40CA-9CCF-9BB6D2A87C9F}" type="pres">
      <dgm:prSet presAssocID="{1ECAACF2-796C-4524-94E5-6633AF325178}" presName="Accent1Text" presStyleLbl="node1" presStyleIdx="1" presStyleCnt="6"/>
      <dgm:spPr/>
      <dgm:t>
        <a:bodyPr/>
        <a:lstStyle/>
        <a:p>
          <a:endParaRPr lang="ru-RU"/>
        </a:p>
      </dgm:t>
    </dgm:pt>
    <dgm:pt modelId="{DFD10217-5F20-44C3-83F2-8750A93935DC}" type="pres">
      <dgm:prSet presAssocID="{1ECAACF2-796C-4524-94E5-6633AF325178}" presName="spaceBetweenRectangles" presStyleCnt="0"/>
      <dgm:spPr/>
    </dgm:pt>
    <dgm:pt modelId="{17BBB0CC-63CD-4905-8334-6C4E209BD0F6}" type="pres">
      <dgm:prSet presAssocID="{6E7D1252-918D-4DEA-9AB8-83625E7202E6}" presName="composite" presStyleCnt="0"/>
      <dgm:spPr/>
    </dgm:pt>
    <dgm:pt modelId="{F947A8F8-7E44-4A3F-879F-A6539EA9A415}" type="pres">
      <dgm:prSet presAssocID="{6E7D1252-918D-4DEA-9AB8-83625E7202E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7900D0-062C-4EA5-93A0-72057E01D0A8}" type="pres">
      <dgm:prSet presAssocID="{6E7D1252-918D-4DEA-9AB8-83625E7202E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D96830-D413-4879-8D43-33374C9EAE91}" type="pres">
      <dgm:prSet presAssocID="{6E7D1252-918D-4DEA-9AB8-83625E7202E6}" presName="BalanceSpacing" presStyleCnt="0"/>
      <dgm:spPr/>
    </dgm:pt>
    <dgm:pt modelId="{2D540651-DD45-4B10-92B1-214B8360225F}" type="pres">
      <dgm:prSet presAssocID="{6E7D1252-918D-4DEA-9AB8-83625E7202E6}" presName="BalanceSpacing1" presStyleCnt="0"/>
      <dgm:spPr/>
    </dgm:pt>
    <dgm:pt modelId="{DBE0080B-D8D0-4D31-B638-2385A943D7FF}" type="pres">
      <dgm:prSet presAssocID="{FFDDD315-14A5-4E6E-8645-D118F50C7532}" presName="Accent1Text" presStyleLbl="node1" presStyleIdx="3" presStyleCnt="6"/>
      <dgm:spPr/>
      <dgm:t>
        <a:bodyPr/>
        <a:lstStyle/>
        <a:p>
          <a:endParaRPr lang="ru-RU"/>
        </a:p>
      </dgm:t>
    </dgm:pt>
    <dgm:pt modelId="{57C71E7F-1DA6-4BD5-8F44-CC764234F0A8}" type="pres">
      <dgm:prSet presAssocID="{FFDDD315-14A5-4E6E-8645-D118F50C7532}" presName="spaceBetweenRectangles" presStyleCnt="0"/>
      <dgm:spPr/>
    </dgm:pt>
    <dgm:pt modelId="{C048FA9A-BFE2-4BFE-80C7-77B066E5A5CF}" type="pres">
      <dgm:prSet presAssocID="{02BE20E9-8DDB-4BCA-A246-2A81547CFD5D}" presName="composite" presStyleCnt="0"/>
      <dgm:spPr/>
    </dgm:pt>
    <dgm:pt modelId="{2359BF45-AC2C-4AFE-BB30-484B52A0C84D}" type="pres">
      <dgm:prSet presAssocID="{02BE20E9-8DDB-4BCA-A246-2A81547CFD5D}" presName="Parent1" presStyleLbl="node1" presStyleIdx="4" presStyleCnt="6" custLinFactNeighborX="-1024" custLinFactNeighborY="-639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12820C-A5E5-4184-8339-851AFFCB5A90}" type="pres">
      <dgm:prSet presAssocID="{02BE20E9-8DDB-4BCA-A246-2A81547CFD5D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FE39C-3B39-4447-9D84-A4E994AF68D4}" type="pres">
      <dgm:prSet presAssocID="{02BE20E9-8DDB-4BCA-A246-2A81547CFD5D}" presName="BalanceSpacing" presStyleCnt="0"/>
      <dgm:spPr/>
    </dgm:pt>
    <dgm:pt modelId="{02850CF5-69C9-4B2D-A598-262D47227B0C}" type="pres">
      <dgm:prSet presAssocID="{02BE20E9-8DDB-4BCA-A246-2A81547CFD5D}" presName="BalanceSpacing1" presStyleCnt="0"/>
      <dgm:spPr/>
    </dgm:pt>
    <dgm:pt modelId="{86F5DADB-D918-4760-9568-996C22E79A41}" type="pres">
      <dgm:prSet presAssocID="{83F77925-B4F9-47CC-8A4C-3AD19700E6E0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359A2185-15E2-4239-80E9-4BA0A6A1873A}" type="presOf" srcId="{6E7D1252-918D-4DEA-9AB8-83625E7202E6}" destId="{F947A8F8-7E44-4A3F-879F-A6539EA9A415}" srcOrd="0" destOrd="0" presId="urn:microsoft.com/office/officeart/2008/layout/AlternatingHexagons"/>
    <dgm:cxn modelId="{1D5254CB-EE20-4C46-B173-AD307A3C3A78}" srcId="{E9F3B24F-80DA-4412-880C-62F14A3DA2AF}" destId="{222E27BE-CEC6-492E-8394-C6AD39BD7B20}" srcOrd="0" destOrd="0" parTransId="{4100B591-D375-4FCA-83EF-A51C1F4609DB}" sibTransId="{1ECAACF2-796C-4524-94E5-6633AF325178}"/>
    <dgm:cxn modelId="{0880E8C9-9420-45A3-874C-F23700D1375C}" type="presOf" srcId="{16BE5412-B951-4607-8D1B-48CFD6D17FBF}" destId="{D9CEB3D5-0FCE-46AE-8384-FF274A820D32}" srcOrd="0" destOrd="0" presId="urn:microsoft.com/office/officeart/2008/layout/AlternatingHexagons"/>
    <dgm:cxn modelId="{4B042F89-0239-40D2-BC22-5496EC460157}" type="presOf" srcId="{222E27BE-CEC6-492E-8394-C6AD39BD7B20}" destId="{24B1D130-91BD-43E5-B95B-A149D29F97A3}" srcOrd="0" destOrd="0" presId="urn:microsoft.com/office/officeart/2008/layout/AlternatingHexagons"/>
    <dgm:cxn modelId="{187FD85B-F1BD-41D3-AE83-41017D43AAF0}" srcId="{222E27BE-CEC6-492E-8394-C6AD39BD7B20}" destId="{16BE5412-B951-4607-8D1B-48CFD6D17FBF}" srcOrd="0" destOrd="0" parTransId="{FF9300D0-4919-4F0E-B89E-59017C26A529}" sibTransId="{27AB872F-AD51-4854-8C4F-574C79A1FB62}"/>
    <dgm:cxn modelId="{567DA36A-407E-49CA-963A-07520BCCE8F7}" type="presOf" srcId="{5FB4BC56-9D4B-4965-AEF9-F4CD63FA8E72}" destId="{677900D0-062C-4EA5-93A0-72057E01D0A8}" srcOrd="0" destOrd="0" presId="urn:microsoft.com/office/officeart/2008/layout/AlternatingHexagons"/>
    <dgm:cxn modelId="{02D0FE16-56C1-4073-B29A-4CB38C5CB04A}" srcId="{E9F3B24F-80DA-4412-880C-62F14A3DA2AF}" destId="{6E7D1252-918D-4DEA-9AB8-83625E7202E6}" srcOrd="1" destOrd="0" parTransId="{E7A28E01-E821-45C6-88C0-0A39125D4958}" sibTransId="{FFDDD315-14A5-4E6E-8645-D118F50C7532}"/>
    <dgm:cxn modelId="{CDD63D24-B5D3-4582-A2C2-CE62A51B23B5}" type="presOf" srcId="{83F77925-B4F9-47CC-8A4C-3AD19700E6E0}" destId="{86F5DADB-D918-4760-9568-996C22E79A41}" srcOrd="0" destOrd="0" presId="urn:microsoft.com/office/officeart/2008/layout/AlternatingHexagons"/>
    <dgm:cxn modelId="{24E93ECB-B2D0-43B3-88F4-E742A49271E4}" type="presOf" srcId="{FFDDD315-14A5-4E6E-8645-D118F50C7532}" destId="{DBE0080B-D8D0-4D31-B638-2385A943D7FF}" srcOrd="0" destOrd="0" presId="urn:microsoft.com/office/officeart/2008/layout/AlternatingHexagons"/>
    <dgm:cxn modelId="{516EA5E5-83F1-441F-8C60-BB1342C42F04}" srcId="{E9F3B24F-80DA-4412-880C-62F14A3DA2AF}" destId="{02BE20E9-8DDB-4BCA-A246-2A81547CFD5D}" srcOrd="2" destOrd="0" parTransId="{51AE29F3-863A-45D6-8D46-8F01005FAB19}" sibTransId="{83F77925-B4F9-47CC-8A4C-3AD19700E6E0}"/>
    <dgm:cxn modelId="{FDC57D68-A06F-4DA0-A4E6-9E2866AA3858}" type="presOf" srcId="{64F09290-479B-4391-8703-8971E11D5B73}" destId="{2712820C-A5E5-4184-8339-851AFFCB5A90}" srcOrd="0" destOrd="0" presId="urn:microsoft.com/office/officeart/2008/layout/AlternatingHexagons"/>
    <dgm:cxn modelId="{0711F1A3-F0BB-44FF-ADB7-F19EB78C0274}" srcId="{6E7D1252-918D-4DEA-9AB8-83625E7202E6}" destId="{5FB4BC56-9D4B-4965-AEF9-F4CD63FA8E72}" srcOrd="0" destOrd="0" parTransId="{3E8A1E5B-4F86-45BF-8375-6C0E3DE467E1}" sibTransId="{8BDBEAC1-1C8E-4B22-9760-B33730F616BA}"/>
    <dgm:cxn modelId="{98E902F0-EC3A-4302-AF43-544A5C64EAD8}" type="presOf" srcId="{1ECAACF2-796C-4524-94E5-6633AF325178}" destId="{4F95C03D-A955-40CA-9CCF-9BB6D2A87C9F}" srcOrd="0" destOrd="0" presId="urn:microsoft.com/office/officeart/2008/layout/AlternatingHexagons"/>
    <dgm:cxn modelId="{4B29BEFD-7D64-4C9B-ABA6-606316F8D9BD}" type="presOf" srcId="{E9F3B24F-80DA-4412-880C-62F14A3DA2AF}" destId="{AFA8A987-C3FC-4404-9590-34287123EFCF}" srcOrd="0" destOrd="0" presId="urn:microsoft.com/office/officeart/2008/layout/AlternatingHexagons"/>
    <dgm:cxn modelId="{15374680-741D-449B-8882-72BEA0218C9E}" srcId="{02BE20E9-8DDB-4BCA-A246-2A81547CFD5D}" destId="{64F09290-479B-4391-8703-8971E11D5B73}" srcOrd="0" destOrd="0" parTransId="{D5D3F112-A69E-4AAA-8C8D-1A91D941F177}" sibTransId="{C554FB02-5595-4AF1-BFA9-93281371E80E}"/>
    <dgm:cxn modelId="{2AFDD0FF-E782-4034-8E5F-1264C9020406}" type="presOf" srcId="{02BE20E9-8DDB-4BCA-A246-2A81547CFD5D}" destId="{2359BF45-AC2C-4AFE-BB30-484B52A0C84D}" srcOrd="0" destOrd="0" presId="urn:microsoft.com/office/officeart/2008/layout/AlternatingHexagons"/>
    <dgm:cxn modelId="{DA46E5BB-7897-4AE1-98FE-634B06EBF072}" type="presParOf" srcId="{AFA8A987-C3FC-4404-9590-34287123EFCF}" destId="{70D47B00-B2C0-4CD3-915E-AB249CCEC77D}" srcOrd="0" destOrd="0" presId="urn:microsoft.com/office/officeart/2008/layout/AlternatingHexagons"/>
    <dgm:cxn modelId="{A6B748E9-33A3-428E-9115-FD74F6769A34}" type="presParOf" srcId="{70D47B00-B2C0-4CD3-915E-AB249CCEC77D}" destId="{24B1D130-91BD-43E5-B95B-A149D29F97A3}" srcOrd="0" destOrd="0" presId="urn:microsoft.com/office/officeart/2008/layout/AlternatingHexagons"/>
    <dgm:cxn modelId="{B6466CD4-DF5A-48D1-9DB4-034E71C14FCD}" type="presParOf" srcId="{70D47B00-B2C0-4CD3-915E-AB249CCEC77D}" destId="{D9CEB3D5-0FCE-46AE-8384-FF274A820D32}" srcOrd="1" destOrd="0" presId="urn:microsoft.com/office/officeart/2008/layout/AlternatingHexagons"/>
    <dgm:cxn modelId="{F512BE88-F7D7-471B-8E4D-FD32DCCBB15D}" type="presParOf" srcId="{70D47B00-B2C0-4CD3-915E-AB249CCEC77D}" destId="{A675DB9F-2A2C-4E62-A946-357386AC8D57}" srcOrd="2" destOrd="0" presId="urn:microsoft.com/office/officeart/2008/layout/AlternatingHexagons"/>
    <dgm:cxn modelId="{6B504E39-58E7-47FB-95DD-1D9982985CBE}" type="presParOf" srcId="{70D47B00-B2C0-4CD3-915E-AB249CCEC77D}" destId="{B776B2DD-65D9-4591-8ACF-BFA57DB849EC}" srcOrd="3" destOrd="0" presId="urn:microsoft.com/office/officeart/2008/layout/AlternatingHexagons"/>
    <dgm:cxn modelId="{A72BE455-B8F7-4F63-8539-DB50D09C5942}" type="presParOf" srcId="{70D47B00-B2C0-4CD3-915E-AB249CCEC77D}" destId="{4F95C03D-A955-40CA-9CCF-9BB6D2A87C9F}" srcOrd="4" destOrd="0" presId="urn:microsoft.com/office/officeart/2008/layout/AlternatingHexagons"/>
    <dgm:cxn modelId="{B02FE9C1-6D34-4AC7-8720-B0359885F8E1}" type="presParOf" srcId="{AFA8A987-C3FC-4404-9590-34287123EFCF}" destId="{DFD10217-5F20-44C3-83F2-8750A93935DC}" srcOrd="1" destOrd="0" presId="urn:microsoft.com/office/officeart/2008/layout/AlternatingHexagons"/>
    <dgm:cxn modelId="{22F030E8-FD81-4479-9D1F-029C05115A61}" type="presParOf" srcId="{AFA8A987-C3FC-4404-9590-34287123EFCF}" destId="{17BBB0CC-63CD-4905-8334-6C4E209BD0F6}" srcOrd="2" destOrd="0" presId="urn:microsoft.com/office/officeart/2008/layout/AlternatingHexagons"/>
    <dgm:cxn modelId="{66118FC2-0D3B-4AB1-996C-914F1694C79F}" type="presParOf" srcId="{17BBB0CC-63CD-4905-8334-6C4E209BD0F6}" destId="{F947A8F8-7E44-4A3F-879F-A6539EA9A415}" srcOrd="0" destOrd="0" presId="urn:microsoft.com/office/officeart/2008/layout/AlternatingHexagons"/>
    <dgm:cxn modelId="{348C1053-F715-4208-810B-808A6E3D68E9}" type="presParOf" srcId="{17BBB0CC-63CD-4905-8334-6C4E209BD0F6}" destId="{677900D0-062C-4EA5-93A0-72057E01D0A8}" srcOrd="1" destOrd="0" presId="urn:microsoft.com/office/officeart/2008/layout/AlternatingHexagons"/>
    <dgm:cxn modelId="{0122E5B8-3972-4980-9E77-04E833319748}" type="presParOf" srcId="{17BBB0CC-63CD-4905-8334-6C4E209BD0F6}" destId="{13D96830-D413-4879-8D43-33374C9EAE91}" srcOrd="2" destOrd="0" presId="urn:microsoft.com/office/officeart/2008/layout/AlternatingHexagons"/>
    <dgm:cxn modelId="{EFB88D3F-8216-44D6-AC88-EEAD68B1063F}" type="presParOf" srcId="{17BBB0CC-63CD-4905-8334-6C4E209BD0F6}" destId="{2D540651-DD45-4B10-92B1-214B8360225F}" srcOrd="3" destOrd="0" presId="urn:microsoft.com/office/officeart/2008/layout/AlternatingHexagons"/>
    <dgm:cxn modelId="{6903AE7F-65AE-4EA8-B0FC-7FE452FBFDA6}" type="presParOf" srcId="{17BBB0CC-63CD-4905-8334-6C4E209BD0F6}" destId="{DBE0080B-D8D0-4D31-B638-2385A943D7FF}" srcOrd="4" destOrd="0" presId="urn:microsoft.com/office/officeart/2008/layout/AlternatingHexagons"/>
    <dgm:cxn modelId="{A319DFDE-0BD1-4DF2-9E82-0A1EEEC8F116}" type="presParOf" srcId="{AFA8A987-C3FC-4404-9590-34287123EFCF}" destId="{57C71E7F-1DA6-4BD5-8F44-CC764234F0A8}" srcOrd="3" destOrd="0" presId="urn:microsoft.com/office/officeart/2008/layout/AlternatingHexagons"/>
    <dgm:cxn modelId="{3ADC1B75-D93D-4538-9BF5-EF7003BBB313}" type="presParOf" srcId="{AFA8A987-C3FC-4404-9590-34287123EFCF}" destId="{C048FA9A-BFE2-4BFE-80C7-77B066E5A5CF}" srcOrd="4" destOrd="0" presId="urn:microsoft.com/office/officeart/2008/layout/AlternatingHexagons"/>
    <dgm:cxn modelId="{2ACA09A0-9FDB-41B2-80EA-FDF109ADE735}" type="presParOf" srcId="{C048FA9A-BFE2-4BFE-80C7-77B066E5A5CF}" destId="{2359BF45-AC2C-4AFE-BB30-484B52A0C84D}" srcOrd="0" destOrd="0" presId="urn:microsoft.com/office/officeart/2008/layout/AlternatingHexagons"/>
    <dgm:cxn modelId="{F84880FB-08B9-4A8C-9F5F-465FA9FA5A9E}" type="presParOf" srcId="{C048FA9A-BFE2-4BFE-80C7-77B066E5A5CF}" destId="{2712820C-A5E5-4184-8339-851AFFCB5A90}" srcOrd="1" destOrd="0" presId="urn:microsoft.com/office/officeart/2008/layout/AlternatingHexagons"/>
    <dgm:cxn modelId="{EEC5DCAE-F776-4B28-95C4-94C59316EF58}" type="presParOf" srcId="{C048FA9A-BFE2-4BFE-80C7-77B066E5A5CF}" destId="{4B8FE39C-3B39-4447-9D84-A4E994AF68D4}" srcOrd="2" destOrd="0" presId="urn:microsoft.com/office/officeart/2008/layout/AlternatingHexagons"/>
    <dgm:cxn modelId="{8F4A3E02-315C-4507-B2C2-022B223024FA}" type="presParOf" srcId="{C048FA9A-BFE2-4BFE-80C7-77B066E5A5CF}" destId="{02850CF5-69C9-4B2D-A598-262D47227B0C}" srcOrd="3" destOrd="0" presId="urn:microsoft.com/office/officeart/2008/layout/AlternatingHexagons"/>
    <dgm:cxn modelId="{C6029CE8-D965-45CF-826C-83A9F4D449BD}" type="presParOf" srcId="{C048FA9A-BFE2-4BFE-80C7-77B066E5A5CF}" destId="{86F5DADB-D918-4760-9568-996C22E79A41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E25235-A2E6-4763-8792-0B86FAD465F0}" type="doc">
      <dgm:prSet loTypeId="urn:microsoft.com/office/officeart/2005/8/layout/pyramid1" loCatId="pyramid" qsTypeId="urn:microsoft.com/office/officeart/2009/2/quickstyle/3d8" qsCatId="3D" csTypeId="urn:microsoft.com/office/officeart/2005/8/colors/accent1_2" csCatId="accent1" phldr="1"/>
      <dgm:spPr/>
    </dgm:pt>
    <dgm:pt modelId="{C00A25B2-C885-4448-8A3A-F48AB207F5C2}">
      <dgm:prSet phldrT="[Текст]"/>
      <dgm:spPr/>
      <dgm:t>
        <a:bodyPr/>
        <a:lstStyle/>
        <a:p>
          <a:r>
            <a:rPr lang="ru-RU" dirty="0" smtClean="0"/>
            <a:t>Высокие технологии</a:t>
          </a:r>
          <a:endParaRPr lang="ru-RU" dirty="0"/>
        </a:p>
      </dgm:t>
    </dgm:pt>
    <dgm:pt modelId="{5116DA8A-43C5-47C0-B97B-E3FF40D363E7}" type="parTrans" cxnId="{E5BB4810-CA6E-42B2-91B0-F28FED041B17}">
      <dgm:prSet/>
      <dgm:spPr/>
      <dgm:t>
        <a:bodyPr/>
        <a:lstStyle/>
        <a:p>
          <a:endParaRPr lang="ru-RU"/>
        </a:p>
      </dgm:t>
    </dgm:pt>
    <dgm:pt modelId="{E389DD46-8809-48D9-850A-F56B8DF81988}" type="sibTrans" cxnId="{E5BB4810-CA6E-42B2-91B0-F28FED041B17}">
      <dgm:prSet/>
      <dgm:spPr/>
      <dgm:t>
        <a:bodyPr/>
        <a:lstStyle/>
        <a:p>
          <a:endParaRPr lang="ru-RU"/>
        </a:p>
      </dgm:t>
    </dgm:pt>
    <dgm:pt modelId="{E34BB7C9-3D58-4282-9773-EB999CACA3FA}">
      <dgm:prSet phldrT="[Текст]"/>
      <dgm:spPr/>
      <dgm:t>
        <a:bodyPr/>
        <a:lstStyle/>
        <a:p>
          <a:r>
            <a:rPr lang="ru-RU" dirty="0" smtClean="0"/>
            <a:t>Средние технологии</a:t>
          </a:r>
          <a:endParaRPr lang="ru-RU" dirty="0"/>
        </a:p>
      </dgm:t>
    </dgm:pt>
    <dgm:pt modelId="{266FC52A-7DE8-4EAB-AB6B-504DCD3AD8C1}" type="parTrans" cxnId="{45A432AE-193F-4A75-8D74-4EE656F89D18}">
      <dgm:prSet/>
      <dgm:spPr/>
      <dgm:t>
        <a:bodyPr/>
        <a:lstStyle/>
        <a:p>
          <a:endParaRPr lang="ru-RU"/>
        </a:p>
      </dgm:t>
    </dgm:pt>
    <dgm:pt modelId="{7F0B6FA3-A665-42D2-AA7C-F815521351F7}" type="sibTrans" cxnId="{45A432AE-193F-4A75-8D74-4EE656F89D18}">
      <dgm:prSet/>
      <dgm:spPr/>
      <dgm:t>
        <a:bodyPr/>
        <a:lstStyle/>
        <a:p>
          <a:endParaRPr lang="ru-RU"/>
        </a:p>
      </dgm:t>
    </dgm:pt>
    <dgm:pt modelId="{F94AAADA-0F72-4687-880B-80EE214B83FA}">
      <dgm:prSet phldrT="[Текст]"/>
      <dgm:spPr/>
      <dgm:t>
        <a:bodyPr/>
        <a:lstStyle/>
        <a:p>
          <a:r>
            <a:rPr lang="ru-RU" dirty="0" smtClean="0"/>
            <a:t>Низкие технологии</a:t>
          </a:r>
          <a:endParaRPr lang="ru-RU" dirty="0"/>
        </a:p>
      </dgm:t>
    </dgm:pt>
    <dgm:pt modelId="{C66BE67F-26D3-4BDD-BCA8-86273427411D}" type="parTrans" cxnId="{905E8A66-5ECD-49F9-A2F0-3BD29D85DB5C}">
      <dgm:prSet/>
      <dgm:spPr/>
      <dgm:t>
        <a:bodyPr/>
        <a:lstStyle/>
        <a:p>
          <a:endParaRPr lang="ru-RU"/>
        </a:p>
      </dgm:t>
    </dgm:pt>
    <dgm:pt modelId="{EA2834AB-5305-4847-99A4-B1623FA71749}" type="sibTrans" cxnId="{905E8A66-5ECD-49F9-A2F0-3BD29D85DB5C}">
      <dgm:prSet/>
      <dgm:spPr/>
      <dgm:t>
        <a:bodyPr/>
        <a:lstStyle/>
        <a:p>
          <a:endParaRPr lang="ru-RU"/>
        </a:p>
      </dgm:t>
    </dgm:pt>
    <dgm:pt modelId="{67A73C02-E2C3-4CE8-8492-65D7C54CC6AF}" type="pres">
      <dgm:prSet presAssocID="{97E25235-A2E6-4763-8792-0B86FAD465F0}" presName="Name0" presStyleCnt="0">
        <dgm:presLayoutVars>
          <dgm:dir/>
          <dgm:animLvl val="lvl"/>
          <dgm:resizeHandles val="exact"/>
        </dgm:presLayoutVars>
      </dgm:prSet>
      <dgm:spPr/>
    </dgm:pt>
    <dgm:pt modelId="{2BAEA8A0-1B5A-4889-9E1A-C927EE8CD4FA}" type="pres">
      <dgm:prSet presAssocID="{C00A25B2-C885-4448-8A3A-F48AB207F5C2}" presName="Name8" presStyleCnt="0"/>
      <dgm:spPr/>
    </dgm:pt>
    <dgm:pt modelId="{7B01C7ED-7C2D-47D6-A279-CCD91F8ECDE8}" type="pres">
      <dgm:prSet presAssocID="{C00A25B2-C885-4448-8A3A-F48AB207F5C2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78FC8E-87E6-4580-AB93-AFF2734DBFA6}" type="pres">
      <dgm:prSet presAssocID="{C00A25B2-C885-4448-8A3A-F48AB207F5C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6C0D1-D8D5-47CA-8858-94BFC097399E}" type="pres">
      <dgm:prSet presAssocID="{E34BB7C9-3D58-4282-9773-EB999CACA3FA}" presName="Name8" presStyleCnt="0"/>
      <dgm:spPr/>
    </dgm:pt>
    <dgm:pt modelId="{FF47098A-4B33-457C-A804-F074EC919D1B}" type="pres">
      <dgm:prSet presAssocID="{E34BB7C9-3D58-4282-9773-EB999CACA3FA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3F1AA5-6516-4445-8B13-0DC1748EFCBB}" type="pres">
      <dgm:prSet presAssocID="{E34BB7C9-3D58-4282-9773-EB999CACA3F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84E48B-0FA2-4D2B-9E0C-A9ACD3399719}" type="pres">
      <dgm:prSet presAssocID="{F94AAADA-0F72-4687-880B-80EE214B83FA}" presName="Name8" presStyleCnt="0"/>
      <dgm:spPr/>
    </dgm:pt>
    <dgm:pt modelId="{43DB3557-6DF8-4CC3-BDDB-288692047411}" type="pres">
      <dgm:prSet presAssocID="{F94AAADA-0F72-4687-880B-80EE214B83FA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21D072-BEC7-40E4-82AF-0AE0D618A7F1}" type="pres">
      <dgm:prSet presAssocID="{F94AAADA-0F72-4687-880B-80EE214B83F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5E8A66-5ECD-49F9-A2F0-3BD29D85DB5C}" srcId="{97E25235-A2E6-4763-8792-0B86FAD465F0}" destId="{F94AAADA-0F72-4687-880B-80EE214B83FA}" srcOrd="2" destOrd="0" parTransId="{C66BE67F-26D3-4BDD-BCA8-86273427411D}" sibTransId="{EA2834AB-5305-4847-99A4-B1623FA71749}"/>
    <dgm:cxn modelId="{948CCFE9-F52C-46AC-8D7B-0A3116CAAD88}" type="presOf" srcId="{C00A25B2-C885-4448-8A3A-F48AB207F5C2}" destId="{2A78FC8E-87E6-4580-AB93-AFF2734DBFA6}" srcOrd="1" destOrd="0" presId="urn:microsoft.com/office/officeart/2005/8/layout/pyramid1"/>
    <dgm:cxn modelId="{E5BB4810-CA6E-42B2-91B0-F28FED041B17}" srcId="{97E25235-A2E6-4763-8792-0B86FAD465F0}" destId="{C00A25B2-C885-4448-8A3A-F48AB207F5C2}" srcOrd="0" destOrd="0" parTransId="{5116DA8A-43C5-47C0-B97B-E3FF40D363E7}" sibTransId="{E389DD46-8809-48D9-850A-F56B8DF81988}"/>
    <dgm:cxn modelId="{45A432AE-193F-4A75-8D74-4EE656F89D18}" srcId="{97E25235-A2E6-4763-8792-0B86FAD465F0}" destId="{E34BB7C9-3D58-4282-9773-EB999CACA3FA}" srcOrd="1" destOrd="0" parTransId="{266FC52A-7DE8-4EAB-AB6B-504DCD3AD8C1}" sibTransId="{7F0B6FA3-A665-42D2-AA7C-F815521351F7}"/>
    <dgm:cxn modelId="{9C6B5E93-42C8-4C33-9A21-CA975022A0B6}" type="presOf" srcId="{E34BB7C9-3D58-4282-9773-EB999CACA3FA}" destId="{203F1AA5-6516-4445-8B13-0DC1748EFCBB}" srcOrd="1" destOrd="0" presId="urn:microsoft.com/office/officeart/2005/8/layout/pyramid1"/>
    <dgm:cxn modelId="{ABAF5756-62DF-48E5-946B-B2FB16448C79}" type="presOf" srcId="{C00A25B2-C885-4448-8A3A-F48AB207F5C2}" destId="{7B01C7ED-7C2D-47D6-A279-CCD91F8ECDE8}" srcOrd="0" destOrd="0" presId="urn:microsoft.com/office/officeart/2005/8/layout/pyramid1"/>
    <dgm:cxn modelId="{A62E3E61-3C02-4A76-B69C-6658DE065AC0}" type="presOf" srcId="{97E25235-A2E6-4763-8792-0B86FAD465F0}" destId="{67A73C02-E2C3-4CE8-8492-65D7C54CC6AF}" srcOrd="0" destOrd="0" presId="urn:microsoft.com/office/officeart/2005/8/layout/pyramid1"/>
    <dgm:cxn modelId="{3BFDCA56-2261-4DE9-AB50-579694709FDF}" type="presOf" srcId="{F94AAADA-0F72-4687-880B-80EE214B83FA}" destId="{9421D072-BEC7-40E4-82AF-0AE0D618A7F1}" srcOrd="1" destOrd="0" presId="urn:microsoft.com/office/officeart/2005/8/layout/pyramid1"/>
    <dgm:cxn modelId="{BD2DB078-3DB8-4BFB-9C4A-BF80C16DB066}" type="presOf" srcId="{F94AAADA-0F72-4687-880B-80EE214B83FA}" destId="{43DB3557-6DF8-4CC3-BDDB-288692047411}" srcOrd="0" destOrd="0" presId="urn:microsoft.com/office/officeart/2005/8/layout/pyramid1"/>
    <dgm:cxn modelId="{A3435B9F-70DC-438B-B80B-31BC010590D7}" type="presOf" srcId="{E34BB7C9-3D58-4282-9773-EB999CACA3FA}" destId="{FF47098A-4B33-457C-A804-F074EC919D1B}" srcOrd="0" destOrd="0" presId="urn:microsoft.com/office/officeart/2005/8/layout/pyramid1"/>
    <dgm:cxn modelId="{D762C855-CF17-467D-86A1-36875C840DE9}" type="presParOf" srcId="{67A73C02-E2C3-4CE8-8492-65D7C54CC6AF}" destId="{2BAEA8A0-1B5A-4889-9E1A-C927EE8CD4FA}" srcOrd="0" destOrd="0" presId="urn:microsoft.com/office/officeart/2005/8/layout/pyramid1"/>
    <dgm:cxn modelId="{92024895-97AF-4023-8A75-8E4561E46F53}" type="presParOf" srcId="{2BAEA8A0-1B5A-4889-9E1A-C927EE8CD4FA}" destId="{7B01C7ED-7C2D-47D6-A279-CCD91F8ECDE8}" srcOrd="0" destOrd="0" presId="urn:microsoft.com/office/officeart/2005/8/layout/pyramid1"/>
    <dgm:cxn modelId="{FFFE60F0-B10D-4EF0-998B-C9C936A7ABC0}" type="presParOf" srcId="{2BAEA8A0-1B5A-4889-9E1A-C927EE8CD4FA}" destId="{2A78FC8E-87E6-4580-AB93-AFF2734DBFA6}" srcOrd="1" destOrd="0" presId="urn:microsoft.com/office/officeart/2005/8/layout/pyramid1"/>
    <dgm:cxn modelId="{E28C9BEB-2269-451C-B4F2-DBE5E70EA967}" type="presParOf" srcId="{67A73C02-E2C3-4CE8-8492-65D7C54CC6AF}" destId="{8A76C0D1-D8D5-47CA-8858-94BFC097399E}" srcOrd="1" destOrd="0" presId="urn:microsoft.com/office/officeart/2005/8/layout/pyramid1"/>
    <dgm:cxn modelId="{C99EF171-E8AF-45D6-B4B4-F3AA30EB9CF1}" type="presParOf" srcId="{8A76C0D1-D8D5-47CA-8858-94BFC097399E}" destId="{FF47098A-4B33-457C-A804-F074EC919D1B}" srcOrd="0" destOrd="0" presId="urn:microsoft.com/office/officeart/2005/8/layout/pyramid1"/>
    <dgm:cxn modelId="{237B365B-CC60-48AC-A09E-D89325D7FCAA}" type="presParOf" srcId="{8A76C0D1-D8D5-47CA-8858-94BFC097399E}" destId="{203F1AA5-6516-4445-8B13-0DC1748EFCBB}" srcOrd="1" destOrd="0" presId="urn:microsoft.com/office/officeart/2005/8/layout/pyramid1"/>
    <dgm:cxn modelId="{9678DCA7-90A7-44A4-BA80-B8E802143453}" type="presParOf" srcId="{67A73C02-E2C3-4CE8-8492-65D7C54CC6AF}" destId="{F484E48B-0FA2-4D2B-9E0C-A9ACD3399719}" srcOrd="2" destOrd="0" presId="urn:microsoft.com/office/officeart/2005/8/layout/pyramid1"/>
    <dgm:cxn modelId="{CFE3D08C-B0F4-485D-B871-1761EB9DFF7C}" type="presParOf" srcId="{F484E48B-0FA2-4D2B-9E0C-A9ACD3399719}" destId="{43DB3557-6DF8-4CC3-BDDB-288692047411}" srcOrd="0" destOrd="0" presId="urn:microsoft.com/office/officeart/2005/8/layout/pyramid1"/>
    <dgm:cxn modelId="{E32AB9E7-B6E1-4F31-B8E9-4DE8F371EBF2}" type="presParOf" srcId="{F484E48B-0FA2-4D2B-9E0C-A9ACD3399719}" destId="{9421D072-BEC7-40E4-82AF-0AE0D618A7F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739B7-4B53-4500-B3EB-B55CED2B9AD3}">
      <dsp:nvSpPr>
        <dsp:cNvPr id="0" name=""/>
        <dsp:cNvSpPr/>
      </dsp:nvSpPr>
      <dsp:spPr>
        <a:xfrm>
          <a:off x="617219" y="0"/>
          <a:ext cx="6995160" cy="47085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6B3951-A521-4C88-9AE3-6BFD402BB5DB}">
      <dsp:nvSpPr>
        <dsp:cNvPr id="0" name=""/>
        <dsp:cNvSpPr/>
      </dsp:nvSpPr>
      <dsp:spPr>
        <a:xfrm>
          <a:off x="8840" y="1412557"/>
          <a:ext cx="2648902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Продажа готовой продукции, произведенной по новой технологии</a:t>
          </a:r>
          <a:endParaRPr lang="ru-RU" sz="2300" kern="1200" dirty="0"/>
        </a:p>
      </dsp:txBody>
      <dsp:txXfrm>
        <a:off x="100780" y="1504497"/>
        <a:ext cx="2465022" cy="1699530"/>
      </dsp:txXfrm>
    </dsp:sp>
    <dsp:sp modelId="{EC752B6F-B2BE-4E12-B192-A51F9BB70B15}">
      <dsp:nvSpPr>
        <dsp:cNvPr id="0" name=""/>
        <dsp:cNvSpPr/>
      </dsp:nvSpPr>
      <dsp:spPr>
        <a:xfrm>
          <a:off x="2790348" y="1412557"/>
          <a:ext cx="2648902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Технологический обмен в форме прямых зарубежных инвестиций</a:t>
          </a:r>
          <a:endParaRPr lang="ru-RU" sz="2300" kern="1200" dirty="0"/>
        </a:p>
      </dsp:txBody>
      <dsp:txXfrm>
        <a:off x="2882288" y="1504497"/>
        <a:ext cx="2465022" cy="1699530"/>
      </dsp:txXfrm>
    </dsp:sp>
    <dsp:sp modelId="{0E27B99A-02DF-4017-9B11-2A6B541C049E}">
      <dsp:nvSpPr>
        <dsp:cNvPr id="0" name=""/>
        <dsp:cNvSpPr/>
      </dsp:nvSpPr>
      <dsp:spPr>
        <a:xfrm>
          <a:off x="5571857" y="1412557"/>
          <a:ext cx="2648902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Чистое лицензирование</a:t>
          </a:r>
          <a:endParaRPr lang="ru-RU" sz="2300" kern="1200" dirty="0"/>
        </a:p>
      </dsp:txBody>
      <dsp:txXfrm>
        <a:off x="5663797" y="1504497"/>
        <a:ext cx="2465022" cy="16995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EA2640-9789-4B6E-8613-4BD8C36C5688}">
      <dsp:nvSpPr>
        <dsp:cNvPr id="0" name=""/>
        <dsp:cNvSpPr/>
      </dsp:nvSpPr>
      <dsp:spPr>
        <a:xfrm>
          <a:off x="3341265" y="1749"/>
          <a:ext cx="1547068" cy="10055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государство</a:t>
          </a:r>
          <a:endParaRPr lang="ru-RU" sz="1700" kern="1200" dirty="0"/>
        </a:p>
      </dsp:txBody>
      <dsp:txXfrm>
        <a:off x="3390354" y="50838"/>
        <a:ext cx="1448890" cy="907416"/>
      </dsp:txXfrm>
    </dsp:sp>
    <dsp:sp modelId="{CF3A2C44-1059-4448-8993-AA29B9512AD6}">
      <dsp:nvSpPr>
        <dsp:cNvPr id="0" name=""/>
        <dsp:cNvSpPr/>
      </dsp:nvSpPr>
      <dsp:spPr>
        <a:xfrm>
          <a:off x="2106510" y="504547"/>
          <a:ext cx="4016579" cy="4016579"/>
        </a:xfrm>
        <a:custGeom>
          <a:avLst/>
          <a:gdLst/>
          <a:ahLst/>
          <a:cxnLst/>
          <a:rect l="0" t="0" r="0" b="0"/>
          <a:pathLst>
            <a:path>
              <a:moveTo>
                <a:pt x="2792442" y="159416"/>
              </a:moveTo>
              <a:arcTo wR="2008289" hR="2008289" stAng="17578979" swAng="196053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16E3FE-D6C7-4AAC-8ED6-D7D02D9E46D9}">
      <dsp:nvSpPr>
        <dsp:cNvPr id="0" name=""/>
        <dsp:cNvSpPr/>
      </dsp:nvSpPr>
      <dsp:spPr>
        <a:xfrm>
          <a:off x="5251262" y="1389444"/>
          <a:ext cx="1547068" cy="10055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ТНК</a:t>
          </a:r>
          <a:endParaRPr lang="ru-RU" sz="1700" kern="1200" dirty="0"/>
        </a:p>
      </dsp:txBody>
      <dsp:txXfrm>
        <a:off x="5300351" y="1438533"/>
        <a:ext cx="1448890" cy="907416"/>
      </dsp:txXfrm>
    </dsp:sp>
    <dsp:sp modelId="{554BBF26-BFEE-42A9-9AA0-B7711F38F1BC}">
      <dsp:nvSpPr>
        <dsp:cNvPr id="0" name=""/>
        <dsp:cNvSpPr/>
      </dsp:nvSpPr>
      <dsp:spPr>
        <a:xfrm>
          <a:off x="2106510" y="504547"/>
          <a:ext cx="4016579" cy="4016579"/>
        </a:xfrm>
        <a:custGeom>
          <a:avLst/>
          <a:gdLst/>
          <a:ahLst/>
          <a:cxnLst/>
          <a:rect l="0" t="0" r="0" b="0"/>
          <a:pathLst>
            <a:path>
              <a:moveTo>
                <a:pt x="4013834" y="1903324"/>
              </a:moveTo>
              <a:arcTo wR="2008289" hR="2008289" stAng="21420241" swAng="21955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0A10A5-66DF-41F2-B02F-70252B4F79FF}">
      <dsp:nvSpPr>
        <dsp:cNvPr id="0" name=""/>
        <dsp:cNvSpPr/>
      </dsp:nvSpPr>
      <dsp:spPr>
        <a:xfrm>
          <a:off x="4521708" y="3634780"/>
          <a:ext cx="1547068" cy="10055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университет</a:t>
          </a:r>
          <a:endParaRPr lang="ru-RU" sz="1700" kern="1200" dirty="0"/>
        </a:p>
      </dsp:txBody>
      <dsp:txXfrm>
        <a:off x="4570797" y="3683869"/>
        <a:ext cx="1448890" cy="907416"/>
      </dsp:txXfrm>
    </dsp:sp>
    <dsp:sp modelId="{1EF3F1C1-1DFE-40A1-84E6-951B4BE03307}">
      <dsp:nvSpPr>
        <dsp:cNvPr id="0" name=""/>
        <dsp:cNvSpPr/>
      </dsp:nvSpPr>
      <dsp:spPr>
        <a:xfrm>
          <a:off x="2106510" y="504547"/>
          <a:ext cx="4016579" cy="4016579"/>
        </a:xfrm>
        <a:custGeom>
          <a:avLst/>
          <a:gdLst/>
          <a:ahLst/>
          <a:cxnLst/>
          <a:rect l="0" t="0" r="0" b="0"/>
          <a:pathLst>
            <a:path>
              <a:moveTo>
                <a:pt x="2407226" y="3976557"/>
              </a:moveTo>
              <a:arcTo wR="2008289" hR="2008289" stAng="4712537" swAng="13749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2061CB-2429-4779-9918-E23624E65A14}">
      <dsp:nvSpPr>
        <dsp:cNvPr id="0" name=""/>
        <dsp:cNvSpPr/>
      </dsp:nvSpPr>
      <dsp:spPr>
        <a:xfrm>
          <a:off x="2160822" y="3634780"/>
          <a:ext cx="1547068" cy="10055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фонд</a:t>
          </a:r>
          <a:endParaRPr lang="ru-RU" sz="1700" kern="1200" dirty="0"/>
        </a:p>
      </dsp:txBody>
      <dsp:txXfrm>
        <a:off x="2209911" y="3683869"/>
        <a:ext cx="1448890" cy="907416"/>
      </dsp:txXfrm>
    </dsp:sp>
    <dsp:sp modelId="{785C3114-9D7E-407F-AC57-4AB295C66E8B}">
      <dsp:nvSpPr>
        <dsp:cNvPr id="0" name=""/>
        <dsp:cNvSpPr/>
      </dsp:nvSpPr>
      <dsp:spPr>
        <a:xfrm>
          <a:off x="2155912" y="581626"/>
          <a:ext cx="4016579" cy="4016579"/>
        </a:xfrm>
        <a:custGeom>
          <a:avLst/>
          <a:gdLst/>
          <a:ahLst/>
          <a:cxnLst/>
          <a:rect l="0" t="0" r="0" b="0"/>
          <a:pathLst>
            <a:path>
              <a:moveTo>
                <a:pt x="286576" y="3042181"/>
              </a:moveTo>
              <a:arcTo wR="2008289" hR="2008289" stAng="8940906" swAng="219017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0EE38-B818-400D-93D0-C50883073572}">
      <dsp:nvSpPr>
        <dsp:cNvPr id="0" name=""/>
        <dsp:cNvSpPr/>
      </dsp:nvSpPr>
      <dsp:spPr>
        <a:xfrm>
          <a:off x="1493678" y="1378446"/>
          <a:ext cx="1547068" cy="10055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Физ. Лицо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(ученый, специалист)</a:t>
          </a:r>
          <a:endParaRPr lang="ru-RU" sz="1700" kern="1200" dirty="0"/>
        </a:p>
      </dsp:txBody>
      <dsp:txXfrm>
        <a:off x="1542767" y="1427535"/>
        <a:ext cx="1448890" cy="907416"/>
      </dsp:txXfrm>
    </dsp:sp>
    <dsp:sp modelId="{663B28BE-ACFA-4AB0-8AFF-A7D9FD775F9C}">
      <dsp:nvSpPr>
        <dsp:cNvPr id="0" name=""/>
        <dsp:cNvSpPr/>
      </dsp:nvSpPr>
      <dsp:spPr>
        <a:xfrm>
          <a:off x="2203464" y="461034"/>
          <a:ext cx="4016579" cy="4016579"/>
        </a:xfrm>
        <a:custGeom>
          <a:avLst/>
          <a:gdLst/>
          <a:ahLst/>
          <a:cxnLst/>
          <a:rect l="0" t="0" r="0" b="0"/>
          <a:pathLst>
            <a:path>
              <a:moveTo>
                <a:pt x="328037" y="908298"/>
              </a:moveTo>
              <a:arcTo wR="2008289" hR="2008289" stAng="12792665" swAng="184752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1D130-91BD-43E5-B95B-A149D29F97A3}">
      <dsp:nvSpPr>
        <dsp:cNvPr id="0" name=""/>
        <dsp:cNvSpPr/>
      </dsp:nvSpPr>
      <dsp:spPr>
        <a:xfrm rot="5400000">
          <a:off x="3936119" y="136897"/>
          <a:ext cx="2070199" cy="1801073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  <a:sp3d extrusionH="28000" prstMaterial="matte"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Рынок патентов, лицензий</a:t>
          </a:r>
          <a:endParaRPr lang="ru-RU" sz="1600" kern="1200" dirty="0"/>
        </a:p>
      </dsp:txBody>
      <dsp:txXfrm rot="-5400000">
        <a:off x="4351349" y="324940"/>
        <a:ext cx="1239739" cy="1424987"/>
      </dsp:txXfrm>
    </dsp:sp>
    <dsp:sp modelId="{D9CEB3D5-0FCE-46AE-8384-FF274A820D32}">
      <dsp:nvSpPr>
        <dsp:cNvPr id="0" name=""/>
        <dsp:cNvSpPr/>
      </dsp:nvSpPr>
      <dsp:spPr>
        <a:xfrm>
          <a:off x="5926409" y="416374"/>
          <a:ext cx="2310342" cy="1242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  <a:sp3d extrusionH="28000" prstMaterial="matte"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926409" y="416374"/>
        <a:ext cx="2310342" cy="1242119"/>
      </dsp:txXfrm>
    </dsp:sp>
    <dsp:sp modelId="{4F95C03D-A955-40CA-9CCF-9BB6D2A87C9F}">
      <dsp:nvSpPr>
        <dsp:cNvPr id="0" name=""/>
        <dsp:cNvSpPr/>
      </dsp:nvSpPr>
      <dsp:spPr>
        <a:xfrm rot="5400000">
          <a:off x="1990959" y="136897"/>
          <a:ext cx="2070199" cy="1801073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312649"/>
            <a:satOff val="-2772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2406189" y="324940"/>
        <a:ext cx="1239739" cy="1424987"/>
      </dsp:txXfrm>
    </dsp:sp>
    <dsp:sp modelId="{F947A8F8-7E44-4A3F-879F-A6539EA9A415}">
      <dsp:nvSpPr>
        <dsp:cNvPr id="0" name=""/>
        <dsp:cNvSpPr/>
      </dsp:nvSpPr>
      <dsp:spPr>
        <a:xfrm rot="5400000">
          <a:off x="2959812" y="1894083"/>
          <a:ext cx="2070199" cy="1801073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625298"/>
            <a:satOff val="-5545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  <a:sp3d extrusionH="28000" prstMaterial="matte"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Рынок </a:t>
          </a:r>
          <a:r>
            <a:rPr lang="ru-RU" sz="1600" kern="1200" dirty="0" err="1" smtClean="0"/>
            <a:t>науко</a:t>
          </a:r>
          <a:r>
            <a:rPr lang="ru-RU" sz="1600" kern="1200" dirty="0" smtClean="0"/>
            <a:t>- и технологически емкой продукции</a:t>
          </a:r>
          <a:endParaRPr lang="ru-RU" sz="1600" kern="1200" dirty="0"/>
        </a:p>
      </dsp:txBody>
      <dsp:txXfrm rot="-5400000">
        <a:off x="3375042" y="2082126"/>
        <a:ext cx="1239739" cy="1424987"/>
      </dsp:txXfrm>
    </dsp:sp>
    <dsp:sp modelId="{677900D0-062C-4EA5-93A0-72057E01D0A8}">
      <dsp:nvSpPr>
        <dsp:cNvPr id="0" name=""/>
        <dsp:cNvSpPr/>
      </dsp:nvSpPr>
      <dsp:spPr>
        <a:xfrm>
          <a:off x="784033" y="2173560"/>
          <a:ext cx="2235815" cy="1242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  <a:sp3d extrusionH="28000" prstMaterial="matte"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84033" y="2173560"/>
        <a:ext cx="2235815" cy="1242119"/>
      </dsp:txXfrm>
    </dsp:sp>
    <dsp:sp modelId="{DBE0080B-D8D0-4D31-B638-2385A943D7FF}">
      <dsp:nvSpPr>
        <dsp:cNvPr id="0" name=""/>
        <dsp:cNvSpPr/>
      </dsp:nvSpPr>
      <dsp:spPr>
        <a:xfrm rot="5400000">
          <a:off x="4904972" y="1894083"/>
          <a:ext cx="2070199" cy="1801073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937947"/>
            <a:satOff val="-8317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5320202" y="2082126"/>
        <a:ext cx="1239739" cy="1424987"/>
      </dsp:txXfrm>
    </dsp:sp>
    <dsp:sp modelId="{2359BF45-AC2C-4AFE-BB30-484B52A0C84D}">
      <dsp:nvSpPr>
        <dsp:cNvPr id="0" name=""/>
        <dsp:cNvSpPr/>
      </dsp:nvSpPr>
      <dsp:spPr>
        <a:xfrm rot="5400000">
          <a:off x="3917676" y="3518941"/>
          <a:ext cx="2070199" cy="1801073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1250597"/>
            <a:satOff val="-1109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  <a:sp3d extrusionH="28000" prstMaterial="matte"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Рынок высокотехнологического капитала</a:t>
          </a:r>
          <a:endParaRPr lang="ru-RU" sz="1600" kern="1200" dirty="0"/>
        </a:p>
      </dsp:txBody>
      <dsp:txXfrm rot="-5400000">
        <a:off x="4332906" y="3706984"/>
        <a:ext cx="1239739" cy="1424987"/>
      </dsp:txXfrm>
    </dsp:sp>
    <dsp:sp modelId="{2712820C-A5E5-4184-8339-851AFFCB5A90}">
      <dsp:nvSpPr>
        <dsp:cNvPr id="0" name=""/>
        <dsp:cNvSpPr/>
      </dsp:nvSpPr>
      <dsp:spPr>
        <a:xfrm>
          <a:off x="5926409" y="3930745"/>
          <a:ext cx="2310342" cy="1242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  <a:sp3d extrusionH="28000" prstMaterial="matte"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926409" y="3930745"/>
        <a:ext cx="2310342" cy="1242119"/>
      </dsp:txXfrm>
    </dsp:sp>
    <dsp:sp modelId="{86F5DADB-D918-4760-9568-996C22E79A41}">
      <dsp:nvSpPr>
        <dsp:cNvPr id="0" name=""/>
        <dsp:cNvSpPr/>
      </dsp:nvSpPr>
      <dsp:spPr>
        <a:xfrm rot="5400000">
          <a:off x="1990959" y="3651268"/>
          <a:ext cx="2070199" cy="1801073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2406189" y="3839311"/>
        <a:ext cx="1239739" cy="14249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1C7ED-7C2D-47D6-A279-CCD91F8ECDE8}">
      <dsp:nvSpPr>
        <dsp:cNvPr id="0" name=""/>
        <dsp:cNvSpPr/>
      </dsp:nvSpPr>
      <dsp:spPr>
        <a:xfrm>
          <a:off x="2743200" y="0"/>
          <a:ext cx="2743199" cy="1569508"/>
        </a:xfrm>
        <a:prstGeom prst="trapezoid">
          <a:avLst>
            <a:gd name="adj" fmla="val 87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Высокие технологии</a:t>
          </a:r>
          <a:endParaRPr lang="ru-RU" sz="4200" kern="1200" dirty="0"/>
        </a:p>
      </dsp:txBody>
      <dsp:txXfrm>
        <a:off x="2743200" y="0"/>
        <a:ext cx="2743199" cy="1569508"/>
      </dsp:txXfrm>
    </dsp:sp>
    <dsp:sp modelId="{FF47098A-4B33-457C-A804-F074EC919D1B}">
      <dsp:nvSpPr>
        <dsp:cNvPr id="0" name=""/>
        <dsp:cNvSpPr/>
      </dsp:nvSpPr>
      <dsp:spPr>
        <a:xfrm>
          <a:off x="1371600" y="1569508"/>
          <a:ext cx="5486399" cy="1569508"/>
        </a:xfrm>
        <a:prstGeom prst="trapezoid">
          <a:avLst>
            <a:gd name="adj" fmla="val 87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Средние технологии</a:t>
          </a:r>
          <a:endParaRPr lang="ru-RU" sz="4200" kern="1200" dirty="0"/>
        </a:p>
      </dsp:txBody>
      <dsp:txXfrm>
        <a:off x="2331720" y="1569508"/>
        <a:ext cx="3566160" cy="1569508"/>
      </dsp:txXfrm>
    </dsp:sp>
    <dsp:sp modelId="{43DB3557-6DF8-4CC3-BDDB-288692047411}">
      <dsp:nvSpPr>
        <dsp:cNvPr id="0" name=""/>
        <dsp:cNvSpPr/>
      </dsp:nvSpPr>
      <dsp:spPr>
        <a:xfrm>
          <a:off x="0" y="3139016"/>
          <a:ext cx="8229600" cy="1569508"/>
        </a:xfrm>
        <a:prstGeom prst="trapezoid">
          <a:avLst>
            <a:gd name="adj" fmla="val 8739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Низкие технологии</a:t>
          </a:r>
          <a:endParaRPr lang="ru-RU" sz="4200" kern="1200" dirty="0"/>
        </a:p>
      </dsp:txBody>
      <dsp:txXfrm>
        <a:off x="1440179" y="3139016"/>
        <a:ext cx="5349240" cy="1569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2AB79-F9D7-4D91-A38D-46757D7B4C3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1E9F6-0D40-4DFB-9B76-1871C6BD0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543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Стратегия ".переноса" состоит в том, что для освоения производства новой продукции за рубежом закупаются лицензии на новейшие высокоэффективные научные и производственно-технологические достижения. Это делается с целью экономии времени и средств для создания и развития собственного научно-производственного потенциала, который через определенный период времени сможет обеспечить весь инновационный цикл - от фундаментальных исследований и разработок до внедрения инноваций (стратегия Японии в послевоенные годы).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Стратегия "заимствования" заключается в использовании дешевой рабочей силы для освоения выпуска продукции, производившейся ранее в развитых индустриальных странах. Этим обеспечивается стимулирование и развитие собственного производства и научно-технического потенциала (используется в Китае и в ряде стран Юго-Восточной Азии).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Стратегию "наращивания" предпочитают страны, где наряду с развитием собственного научно-технического потенциала используют достижения ученых и конструкторов других стран, в том числе для разработки новшеств и их внедрения в производство и в социальную сферу (США, Англия, Германия, Франция и др.).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1E9F6-0D40-4DFB-9B76-1871C6BD061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306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Начиная с 80-х годов около 2/3 мирового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технологиче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­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ского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обмена приходится на внутрифирменный трансферт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технологий ТНК. На долю внутрикорпорационных по­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ступлений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приходится свыше 60% лицензионных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поступ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­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лений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промышленно-развитых стран: причем в США —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80%, в Англии - 50%.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1E9F6-0D40-4DFB-9B76-1871C6BD061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064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современных условиях все большего расширения деятельности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мультинациональных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корпораций (МНК) большая доля лицензионного обмена в мире осуществляется именно по каналам внутрифирменной торговли, что снижает степень риска при заключении контрактов и гарантирует сохранение научно-технических секретов.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1E9F6-0D40-4DFB-9B76-1871C6BD061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649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16BC267-B511-4867-90C3-B3C2A46EC1BA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840E22F-BE8D-43F3-AA7E-930CFC0B53D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Стратегии инновационного развития стран Восточной Азии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34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Виды стратегий инновационного развития</a:t>
            </a:r>
          </a:p>
          <a:p>
            <a:r>
              <a:rPr lang="ru-RU" dirty="0" smtClean="0"/>
              <a:t>Жизненный цикл развития технологий</a:t>
            </a:r>
          </a:p>
          <a:p>
            <a:r>
              <a:rPr lang="ru-RU" dirty="0" smtClean="0"/>
              <a:t>Субъекты рынка технологий</a:t>
            </a:r>
          </a:p>
          <a:p>
            <a:r>
              <a:rPr lang="ru-RU" dirty="0" smtClean="0"/>
              <a:t>Трансфер технологий</a:t>
            </a:r>
          </a:p>
          <a:p>
            <a:r>
              <a:rPr lang="ru-RU" dirty="0" smtClean="0"/>
              <a:t>Особенности современного рынка технологий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95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Инновационная деятельность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Комплекс научных, технологических, организационных, финансовых и коммерческих мероприятий, направленный на коммерциализацию знаний, технологий, оборудования</a:t>
            </a:r>
            <a:endParaRPr lang="ru-RU" dirty="0"/>
          </a:p>
        </p:txBody>
      </p:sp>
      <p:pic>
        <p:nvPicPr>
          <p:cNvPr id="2050" name="Picture 2" descr="Joseph Schumpeter ekonomiala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365104"/>
            <a:ext cx="1428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99992" y="4581128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Йозеф </a:t>
            </a:r>
            <a:r>
              <a:rPr lang="ru-RU" dirty="0" err="1" smtClean="0"/>
              <a:t>Шумпетер</a:t>
            </a:r>
            <a:endParaRPr lang="ru-RU" dirty="0" smtClean="0"/>
          </a:p>
          <a:p>
            <a:r>
              <a:rPr lang="ru-RU" dirty="0" smtClean="0"/>
              <a:t>1883-1950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44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стратегий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51" y="1556792"/>
            <a:ext cx="8229600" cy="470916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Стратегия «переноса»</a:t>
            </a:r>
          </a:p>
          <a:p>
            <a:r>
              <a:rPr lang="ru-RU" sz="3200" dirty="0" smtClean="0"/>
              <a:t>Стратегия «заимствования»</a:t>
            </a:r>
          </a:p>
          <a:p>
            <a:r>
              <a:rPr lang="ru-RU" sz="3200" dirty="0" smtClean="0"/>
              <a:t>Стратегия «наращивания»</a:t>
            </a:r>
            <a:endParaRPr lang="ru-RU" sz="3200" dirty="0"/>
          </a:p>
        </p:txBody>
      </p:sp>
      <p:pic>
        <p:nvPicPr>
          <p:cNvPr id="1026" name="Picture 2" descr="Flag of Japan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65" y="1684221"/>
            <a:ext cx="667848" cy="44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lag of the People's Republic of China.sv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65" y="2276871"/>
            <a:ext cx="659627" cy="43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lag of the United States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660" y="2800337"/>
            <a:ext cx="664331" cy="3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lag of the United Kingdom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108" y="2788549"/>
            <a:ext cx="746448" cy="37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lag of Germany.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800337"/>
            <a:ext cx="682747" cy="40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lag of France.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804674"/>
            <a:ext cx="672553" cy="44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lag of South Korea.sv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730" y="2276871"/>
            <a:ext cx="625713" cy="41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81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набор </a:t>
            </a:r>
            <a:r>
              <a:rPr lang="ru-RU" dirty="0"/>
              <a:t>конструктивных решений, методов и процессов;</a:t>
            </a:r>
          </a:p>
          <a:p>
            <a:r>
              <a:rPr lang="ru-RU" dirty="0" smtClean="0"/>
              <a:t>технология, воплощенная </a:t>
            </a:r>
            <a:r>
              <a:rPr lang="ru-RU" dirty="0"/>
              <a:t>в машинах, оборудовании и т.п.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30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Жизненный цикл технологии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285217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84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Субъекты рынка технологий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8005223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333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формы трансферта технологий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п</a:t>
            </a:r>
            <a:r>
              <a:rPr lang="ru-RU" dirty="0" smtClean="0"/>
              <a:t>ередача</a:t>
            </a:r>
            <a:r>
              <a:rPr lang="ru-RU" dirty="0"/>
              <a:t>, продажа или предоставление по лицензии всех форм промышлен­ной собственности (за исключением, товарных и фирменных знаков);</a:t>
            </a:r>
          </a:p>
          <a:p>
            <a:r>
              <a:rPr lang="ru-RU" dirty="0" smtClean="0"/>
              <a:t>предоставление </a:t>
            </a:r>
            <a:r>
              <a:rPr lang="ru-RU" dirty="0" err="1"/>
              <a:t>know-how</a:t>
            </a:r>
            <a:r>
              <a:rPr lang="ru-RU" dirty="0"/>
              <a:t> и технологического опыта;</a:t>
            </a:r>
          </a:p>
          <a:p>
            <a:r>
              <a:rPr lang="ru-RU" dirty="0" smtClean="0"/>
              <a:t>торговля </a:t>
            </a:r>
            <a:r>
              <a:rPr lang="ru-RU" dirty="0"/>
              <a:t>высокотехнологичной продукцией;</a:t>
            </a:r>
          </a:p>
          <a:p>
            <a:r>
              <a:rPr lang="ru-RU" dirty="0" smtClean="0"/>
              <a:t>предоставление </a:t>
            </a:r>
            <a:r>
              <a:rPr lang="ru-RU" dirty="0"/>
              <a:t>технологического знания, необходимого для приобретения, монтажа и использования машин и оборудования, полуфабрикатов и мате­риалов, полученных за счет закупки, аренды, лизинга или каким-то другим путем;</a:t>
            </a:r>
          </a:p>
          <a:p>
            <a:r>
              <a:rPr lang="ru-RU" dirty="0" smtClean="0"/>
              <a:t>промышленное </a:t>
            </a:r>
            <a:r>
              <a:rPr lang="ru-RU" dirty="0"/>
              <a:t>и техническое сотрудничество в части, касающейся техни­ческого содержания машин, оборудования, полуфабрикатов, материалов;</a:t>
            </a:r>
          </a:p>
          <a:p>
            <a:r>
              <a:rPr lang="ru-RU" dirty="0" smtClean="0"/>
              <a:t>оказание </a:t>
            </a:r>
            <a:r>
              <a:rPr lang="ru-RU" dirty="0"/>
              <a:t>консалтинговых услуг и инжиниринг;</a:t>
            </a:r>
          </a:p>
          <a:p>
            <a:r>
              <a:rPr lang="ru-RU" dirty="0" smtClean="0"/>
              <a:t>передача </a:t>
            </a:r>
            <a:r>
              <a:rPr lang="ru-RU" dirty="0"/>
              <a:t>технологии в рамках научно-технической производственной коо­перации;</a:t>
            </a:r>
          </a:p>
          <a:p>
            <a:r>
              <a:rPr lang="ru-RU" dirty="0" smtClean="0"/>
              <a:t>передача </a:t>
            </a:r>
            <a:r>
              <a:rPr lang="ru-RU" dirty="0"/>
              <a:t>технологии в рамках инвестиционного сотрудничества.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72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мирового рынка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417322"/>
              </p:ext>
            </p:extLst>
          </p:nvPr>
        </p:nvGraphicFramePr>
        <p:xfrm>
          <a:off x="15710" y="1268761"/>
          <a:ext cx="9020785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022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мирового рынка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612440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ая прямоугольная выноска 5"/>
          <p:cNvSpPr/>
          <p:nvPr/>
        </p:nvSpPr>
        <p:spPr>
          <a:xfrm>
            <a:off x="5364088" y="1124744"/>
            <a:ext cx="3312368" cy="864096"/>
          </a:xfrm>
          <a:prstGeom prst="wedgeRoundRectCallout">
            <a:avLst>
              <a:gd name="adj1" fmla="val -64325"/>
              <a:gd name="adj2" fmla="val 86460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Трудо</a:t>
            </a:r>
            <a:r>
              <a:rPr lang="ru-RU" dirty="0" smtClean="0"/>
              <a:t>- и ресурсоемкие, но капиталосберегающие</a:t>
            </a:r>
            <a:endParaRPr lang="ru-RU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6228184" y="3212976"/>
            <a:ext cx="2736304" cy="936104"/>
          </a:xfrm>
          <a:prstGeom prst="wedgeRoundRectCallout">
            <a:avLst>
              <a:gd name="adj1" fmla="val -45423"/>
              <a:gd name="adj2" fmla="val 68951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Трудосберегающие, но </a:t>
            </a:r>
            <a:r>
              <a:rPr lang="ru-RU" dirty="0" err="1" smtClean="0"/>
              <a:t>ресурсо</a:t>
            </a:r>
            <a:r>
              <a:rPr lang="ru-RU" dirty="0" smtClean="0"/>
              <a:t>- и капиталоемкие</a:t>
            </a:r>
            <a:endParaRPr lang="ru-RU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0" y="1268760"/>
            <a:ext cx="2915816" cy="2520280"/>
          </a:xfrm>
          <a:prstGeom prst="cloudCallout">
            <a:avLst>
              <a:gd name="adj1" fmla="val 96470"/>
              <a:gd name="adj2" fmla="val -157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Обмен технологиями ограничен адаптационными возможностями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51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Сферы трансфера технологий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радиоэлектронная;</a:t>
            </a:r>
          </a:p>
          <a:p>
            <a:r>
              <a:rPr lang="ru-RU" dirty="0"/>
              <a:t>авиационная;</a:t>
            </a:r>
          </a:p>
          <a:p>
            <a:r>
              <a:rPr lang="ru-RU" dirty="0"/>
              <a:t>космическая;</a:t>
            </a:r>
          </a:p>
          <a:p>
            <a:r>
              <a:rPr lang="ru-RU" dirty="0"/>
              <a:t>электротехническая;</a:t>
            </a:r>
          </a:p>
          <a:p>
            <a:r>
              <a:rPr lang="ru-RU" dirty="0"/>
              <a:t>химическая;</a:t>
            </a:r>
          </a:p>
          <a:p>
            <a:r>
              <a:rPr lang="ru-RU" dirty="0"/>
              <a:t>металлургическая;</a:t>
            </a:r>
          </a:p>
          <a:p>
            <a:r>
              <a:rPr lang="ru-RU" dirty="0"/>
              <a:t>машиностроительная;</a:t>
            </a:r>
          </a:p>
          <a:p>
            <a:r>
              <a:rPr lang="ru-RU" dirty="0"/>
              <a:t>атомно-энергетическая.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898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современного мирового рынка технологий: структура рынка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6324"/>
            <a:ext cx="8229600" cy="4709160"/>
          </a:xfrm>
        </p:spPr>
        <p:txBody>
          <a:bodyPr/>
          <a:lstStyle/>
          <a:p>
            <a:r>
              <a:rPr lang="ru-RU" dirty="0" smtClean="0"/>
              <a:t>Главные субъекты – ТНК</a:t>
            </a:r>
          </a:p>
          <a:p>
            <a:r>
              <a:rPr lang="ru-RU" dirty="0" smtClean="0"/>
              <a:t>Монополизация рынка </a:t>
            </a:r>
            <a:r>
              <a:rPr lang="ru-RU" dirty="0" smtClean="0"/>
              <a:t>технологий</a:t>
            </a:r>
          </a:p>
          <a:p>
            <a:r>
              <a:rPr lang="ru-RU" dirty="0" smtClean="0"/>
              <a:t>Межфирменные каналы трансфера технологий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5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</TotalTime>
  <Words>420</Words>
  <Application>Microsoft Office PowerPoint</Application>
  <PresentationFormat>Экран (4:3)</PresentationFormat>
  <Paragraphs>67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Стратегии инновационного развития стран Восточной Азии</vt:lpstr>
      <vt:lpstr>Презентация PowerPoint</vt:lpstr>
      <vt:lpstr>Инновационная деятельность</vt:lpstr>
      <vt:lpstr>Виды стратегий</vt:lpstr>
      <vt:lpstr>Технология</vt:lpstr>
      <vt:lpstr>Жизненный цикл технологии</vt:lpstr>
      <vt:lpstr>Субъекты рынка технологий</vt:lpstr>
      <vt:lpstr>формы трансферта технологий</vt:lpstr>
      <vt:lpstr>Структура мирового рынка</vt:lpstr>
      <vt:lpstr>Структура мирового рынка</vt:lpstr>
      <vt:lpstr>Сферы трансфера технологий</vt:lpstr>
      <vt:lpstr>Особенности современного мирового рынка технологий: структура рынка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Стратегии инновационного развития стран Восточной Азии</dc:title>
  <dc:creator>Anton Kotov</dc:creator>
  <cp:lastModifiedBy>Anton Kotov</cp:lastModifiedBy>
  <cp:revision>7</cp:revision>
  <dcterms:created xsi:type="dcterms:W3CDTF">2015-03-12T18:52:41Z</dcterms:created>
  <dcterms:modified xsi:type="dcterms:W3CDTF">2015-03-13T01:51:11Z</dcterms:modified>
</cp:coreProperties>
</file>