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8" r:id="rId4"/>
    <p:sldId id="260" r:id="rId5"/>
    <p:sldId id="257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43AE5-17D5-49D9-BBF1-9D017A045B69}" type="datetimeFigureOut">
              <a:rPr lang="ru-RU" smtClean="0"/>
              <a:t>07.03.2017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D13F8-8D6E-4992-A4F5-3C198B2ED6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5838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43AE5-17D5-49D9-BBF1-9D017A045B69}" type="datetimeFigureOut">
              <a:rPr lang="ru-RU" smtClean="0"/>
              <a:t>07.03.2017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D13F8-8D6E-4992-A4F5-3C198B2ED6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0098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43AE5-17D5-49D9-BBF1-9D017A045B69}" type="datetimeFigureOut">
              <a:rPr lang="ru-RU" smtClean="0"/>
              <a:t>07.03.2017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D13F8-8D6E-4992-A4F5-3C198B2ED6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297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43AE5-17D5-49D9-BBF1-9D017A045B69}" type="datetimeFigureOut">
              <a:rPr lang="ru-RU" smtClean="0"/>
              <a:t>07.03.2017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D13F8-8D6E-4992-A4F5-3C198B2ED6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6025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43AE5-17D5-49D9-BBF1-9D017A045B69}" type="datetimeFigureOut">
              <a:rPr lang="ru-RU" smtClean="0"/>
              <a:t>07.03.2017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D13F8-8D6E-4992-A4F5-3C198B2ED6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9427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43AE5-17D5-49D9-BBF1-9D017A045B69}" type="datetimeFigureOut">
              <a:rPr lang="ru-RU" smtClean="0"/>
              <a:t>07.03.2017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D13F8-8D6E-4992-A4F5-3C198B2ED6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203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43AE5-17D5-49D9-BBF1-9D017A045B69}" type="datetimeFigureOut">
              <a:rPr lang="ru-RU" smtClean="0"/>
              <a:t>07.03.2017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D13F8-8D6E-4992-A4F5-3C198B2ED6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94175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43AE5-17D5-49D9-BBF1-9D017A045B69}" type="datetimeFigureOut">
              <a:rPr lang="ru-RU" smtClean="0"/>
              <a:t>07.03.2017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D13F8-8D6E-4992-A4F5-3C198B2ED6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9194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43AE5-17D5-49D9-BBF1-9D017A045B69}" type="datetimeFigureOut">
              <a:rPr lang="ru-RU" smtClean="0"/>
              <a:t>07.03.2017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D13F8-8D6E-4992-A4F5-3C198B2ED6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7717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43AE5-17D5-49D9-BBF1-9D017A045B69}" type="datetimeFigureOut">
              <a:rPr lang="ru-RU" smtClean="0"/>
              <a:t>07.03.2017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D13F8-8D6E-4992-A4F5-3C198B2ED6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6108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43AE5-17D5-49D9-BBF1-9D017A045B69}" type="datetimeFigureOut">
              <a:rPr lang="ru-RU" smtClean="0"/>
              <a:t>07.03.2017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D13F8-8D6E-4992-A4F5-3C198B2ED6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7800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943AE5-17D5-49D9-BBF1-9D017A045B69}" type="datetimeFigureOut">
              <a:rPr lang="ru-RU" smtClean="0"/>
              <a:t>07.03.2017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2D13F8-8D6E-4992-A4F5-3C198B2ED6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3337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Oriental Despotism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Karl August </a:t>
            </a:r>
            <a:r>
              <a:rPr lang="en-US" dirty="0" err="1" smtClean="0"/>
              <a:t>Wittfogel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94836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Hydraulic Hypothesis</a:t>
            </a:r>
            <a:endParaRPr lang="ru-RU" altLang="ru-RU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  <p:pic>
        <p:nvPicPr>
          <p:cNvPr id="542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1006" y="1690688"/>
            <a:ext cx="91440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215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civilka.ru/wp-content/uploads/2015/12/knoss_dvore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9991" y="1027906"/>
            <a:ext cx="9525000" cy="4962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69576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Дворец в Мари</a:t>
            </a:r>
            <a:br>
              <a:rPr lang="ru-RU" dirty="0" smtClean="0"/>
            </a:br>
            <a:r>
              <a:rPr lang="en-US" dirty="0" smtClean="0"/>
              <a:t>XVIII </a:t>
            </a:r>
            <a:r>
              <a:rPr lang="ru-RU" dirty="0" smtClean="0"/>
              <a:t>век до н.э.</a:t>
            </a:r>
            <a:endParaRPr lang="ru-RU" dirty="0"/>
          </a:p>
        </p:txBody>
      </p:sp>
      <p:pic>
        <p:nvPicPr>
          <p:cNvPr id="3074" name="Picture 2" descr="http://gatchina3000.ru/big/img2/encyclopediyaRU-2032501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970" y="3941064"/>
            <a:ext cx="4762500" cy="2895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upload.wikimedia.org/wikipedia/commons/thumb/1/1e/Investiture_of_Zimri-Lim_Louvre_AO19826_n01.jpg/1920px-Investiture_of_Zimri-Lim_Louvre_AO19826_n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1848" y="3941064"/>
            <a:ext cx="4308470" cy="2872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i.imgur.com/lLF72hh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8377" y="93480"/>
            <a:ext cx="5302072" cy="4030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5712" y="93481"/>
            <a:ext cx="3740743" cy="5260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7617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</a:t>
            </a:r>
            <a:r>
              <a:rPr lang="en-US" dirty="0" smtClean="0"/>
              <a:t>ydraulic </a:t>
            </a:r>
            <a:r>
              <a:rPr lang="en-US" dirty="0"/>
              <a:t>H</a:t>
            </a:r>
            <a:r>
              <a:rPr lang="en-US" dirty="0" smtClean="0"/>
              <a:t>ypothesis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law of decreasing administrative returns by K. A. </a:t>
            </a:r>
            <a:r>
              <a:rPr lang="en-US" dirty="0" err="1" smtClean="0"/>
              <a:t>Wittfogel</a:t>
            </a:r>
            <a:endParaRPr lang="en-US" dirty="0" smtClean="0"/>
          </a:p>
          <a:p>
            <a:r>
              <a:rPr lang="en-US" dirty="0" smtClean="0"/>
              <a:t>Insignificant costs increase agricultural and state revenues</a:t>
            </a:r>
          </a:p>
          <a:p>
            <a:r>
              <a:rPr lang="en-US" dirty="0" smtClean="0"/>
              <a:t>Administrative costs approach administrative income</a:t>
            </a:r>
          </a:p>
          <a:p>
            <a:r>
              <a:rPr lang="en-US" dirty="0" smtClean="0"/>
              <a:t>Reduction of state revenues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846347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</Words>
  <Application>Microsoft Office PowerPoint</Application>
  <PresentationFormat>Широкоэкранный</PresentationFormat>
  <Paragraphs>9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Тема Office</vt:lpstr>
      <vt:lpstr>Oriental Despotism</vt:lpstr>
      <vt:lpstr>Hydraulic Hypothesis</vt:lpstr>
      <vt:lpstr>Презентация PowerPoint</vt:lpstr>
      <vt:lpstr>Дворец в Мари XVIII век до н.э.</vt:lpstr>
      <vt:lpstr>Hydraulic Hypothesis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Oriental Despotism</dc:title>
  <dc:creator>Anton Kotov</dc:creator>
  <cp:lastModifiedBy>Anton Kotov</cp:lastModifiedBy>
  <cp:revision>1</cp:revision>
  <dcterms:created xsi:type="dcterms:W3CDTF">2017-03-07T02:42:56Z</dcterms:created>
  <dcterms:modified xsi:type="dcterms:W3CDTF">2017-03-07T02:43:21Z</dcterms:modified>
</cp:coreProperties>
</file>