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2" r:id="rId11"/>
    <p:sldId id="265" r:id="rId12"/>
    <p:sldId id="263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2BD137-D1DD-44AE-AFC4-FB906F5DF071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F84177-7B9A-4E62-8DEA-99ABE0C7EA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rtemdankov2015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916832"/>
            <a:ext cx="6408712" cy="1894362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Дисциплина «Предприимчивость» </a:t>
            </a:r>
            <a:br>
              <a:rPr lang="ru-RU" sz="4000" dirty="0" smtClean="0"/>
            </a:br>
            <a:r>
              <a:rPr lang="ru-RU" sz="4000" dirty="0" smtClean="0"/>
              <a:t>Тема 3. </a:t>
            </a:r>
            <a:r>
              <a:rPr lang="ru-RU" sz="4000" i="1" dirty="0" smtClean="0"/>
              <a:t>Умение входить в ресурсное состояние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077072"/>
            <a:ext cx="6390456" cy="1371600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/>
              <a:t>Данков Артем Георгиевич, </a:t>
            </a:r>
          </a:p>
          <a:p>
            <a:pPr algn="r"/>
            <a:r>
              <a:rPr lang="ru-RU" sz="2400" dirty="0" smtClean="0"/>
              <a:t>доцент Школы инженерного предпринимательства</a:t>
            </a:r>
          </a:p>
          <a:p>
            <a:pPr algn="r"/>
            <a:r>
              <a:rPr lang="en-US" sz="2400" dirty="0" smtClean="0"/>
              <a:t>artemdankov2015@gmail.com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734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72494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Основные вопросы: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7962108" cy="5304652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Определение «ресурс». Виды ресурсов. </a:t>
            </a:r>
            <a:endParaRPr lang="ru-RU" sz="2800" i="1" dirty="0" smtClean="0"/>
          </a:p>
          <a:p>
            <a:r>
              <a:rPr lang="ru-RU" sz="2800" i="1" dirty="0" smtClean="0"/>
              <a:t>Ресурсное </a:t>
            </a:r>
            <a:r>
              <a:rPr lang="ru-RU" sz="2800" i="1" dirty="0" smtClean="0"/>
              <a:t>состояние</a:t>
            </a:r>
            <a:r>
              <a:rPr lang="ru-RU" sz="2800" i="1" dirty="0" smtClean="0"/>
              <a:t>. </a:t>
            </a:r>
          </a:p>
          <a:p>
            <a:r>
              <a:rPr lang="ru-RU" sz="2800" i="1" dirty="0" smtClean="0"/>
              <a:t>Препятствия </a:t>
            </a:r>
            <a:r>
              <a:rPr lang="ru-RU" sz="2800" i="1" dirty="0" smtClean="0"/>
              <a:t>к вхождению в </a:t>
            </a:r>
            <a:r>
              <a:rPr lang="ru-RU" sz="2800" i="1" dirty="0" smtClean="0"/>
              <a:t>ресурсное </a:t>
            </a:r>
            <a:r>
              <a:rPr lang="ru-RU" sz="2800" i="1" dirty="0" smtClean="0"/>
              <a:t>состояние. Лень. Виды лени. Неудача. Стресс. </a:t>
            </a:r>
            <a:r>
              <a:rPr lang="ru-RU" sz="2800" i="1" dirty="0" err="1" smtClean="0"/>
              <a:t>Дистресс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Эустресс</a:t>
            </a:r>
            <a:r>
              <a:rPr lang="ru-RU" sz="2800" i="1" dirty="0" smtClean="0"/>
              <a:t>. </a:t>
            </a:r>
            <a:endParaRPr lang="ru-RU" sz="2800" i="1" dirty="0" smtClean="0"/>
          </a:p>
          <a:p>
            <a:r>
              <a:rPr lang="ru-RU" sz="2800" i="1" dirty="0" smtClean="0"/>
              <a:t>Стресс-факторы</a:t>
            </a:r>
            <a:r>
              <a:rPr lang="ru-RU" sz="2800" i="1" dirty="0" smtClean="0"/>
              <a:t>. Виды стрессоров. Виды стрессов. Способы выходить из стресса.  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1916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33546" cy="10252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Определение «ресурс». Виды </a:t>
            </a:r>
            <a:r>
              <a:rPr lang="ru-RU" sz="4000" b="1" dirty="0" smtClean="0"/>
              <a:t>ресурсов.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428736"/>
            <a:ext cx="8147248" cy="5240624"/>
          </a:xfrm>
        </p:spPr>
        <p:txBody>
          <a:bodyPr>
            <a:normAutofit/>
          </a:bodyPr>
          <a:lstStyle/>
          <a:p>
            <a:r>
              <a:rPr lang="ru-RU" dirty="0" smtClean="0"/>
              <a:t>Ресурс – всё</a:t>
            </a:r>
            <a:r>
              <a:rPr lang="ru-RU" dirty="0" smtClean="0"/>
              <a:t>, что используется целевым образом, в том числе это может быть всё, что используется при целевой деятельности </a:t>
            </a:r>
            <a:r>
              <a:rPr lang="ru-RU" dirty="0" smtClean="0"/>
              <a:t>человека (материальные ресурсы, временные, информационные и т.д.). 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Каждый </a:t>
            </a:r>
            <a:r>
              <a:rPr lang="ru-RU" dirty="0" smtClean="0"/>
              <a:t>человек является обладателем четырех </a:t>
            </a:r>
            <a:r>
              <a:rPr lang="ru-RU" dirty="0" smtClean="0"/>
              <a:t>видов ресурсов: </a:t>
            </a:r>
            <a:endParaRPr lang="ru-RU" dirty="0" smtClean="0"/>
          </a:p>
          <a:p>
            <a:r>
              <a:rPr lang="ru-RU" i="1" u="sng" dirty="0" smtClean="0"/>
              <a:t>денежных средств</a:t>
            </a:r>
            <a:r>
              <a:rPr lang="ru-RU" u="sng" dirty="0" smtClean="0"/>
              <a:t> (доход) </a:t>
            </a:r>
            <a:r>
              <a:rPr lang="ru-RU" u="sng" dirty="0" smtClean="0"/>
              <a:t>- </a:t>
            </a:r>
            <a:r>
              <a:rPr lang="ru-RU" u="sng" dirty="0" smtClean="0"/>
              <a:t>ресурс </a:t>
            </a:r>
            <a:r>
              <a:rPr lang="ru-RU" i="1" u="sng" dirty="0" smtClean="0"/>
              <a:t>возобновляемый</a:t>
            </a:r>
            <a:r>
              <a:rPr lang="ru-RU" u="sng" dirty="0" smtClean="0"/>
              <a:t>;</a:t>
            </a:r>
          </a:p>
          <a:p>
            <a:r>
              <a:rPr lang="ru-RU" i="1" u="sng" dirty="0" smtClean="0"/>
              <a:t>энергии</a:t>
            </a:r>
            <a:r>
              <a:rPr lang="ru-RU" u="sng" dirty="0" smtClean="0"/>
              <a:t> (жизненная сила) </a:t>
            </a:r>
            <a:r>
              <a:rPr lang="ru-RU" u="sng" dirty="0" smtClean="0"/>
              <a:t>- </a:t>
            </a:r>
            <a:r>
              <a:rPr lang="ru-RU" u="sng" dirty="0" smtClean="0"/>
              <a:t>ресурс </a:t>
            </a:r>
            <a:r>
              <a:rPr lang="ru-RU" i="1" u="sng" dirty="0" smtClean="0"/>
              <a:t>частично возобновляемый</a:t>
            </a:r>
            <a:r>
              <a:rPr lang="ru-RU" u="sng" dirty="0" smtClean="0"/>
              <a:t>;</a:t>
            </a:r>
          </a:p>
          <a:p>
            <a:r>
              <a:rPr lang="ru-RU" b="1" i="1" u="sng" dirty="0" smtClean="0"/>
              <a:t>времени</a:t>
            </a:r>
            <a:r>
              <a:rPr lang="ru-RU" b="1" u="sng" dirty="0" smtClean="0"/>
              <a:t> </a:t>
            </a:r>
            <a:r>
              <a:rPr lang="ru-RU" b="1" u="sng" dirty="0" smtClean="0"/>
              <a:t>- </a:t>
            </a:r>
            <a:r>
              <a:rPr lang="ru-RU" b="1" u="sng" dirty="0" smtClean="0"/>
              <a:t>ресурс фиксированный и </a:t>
            </a:r>
            <a:r>
              <a:rPr lang="ru-RU" b="1" i="1" u="sng" dirty="0" smtClean="0"/>
              <a:t>принципиально </a:t>
            </a:r>
            <a:r>
              <a:rPr lang="ru-RU" b="1" i="1" u="sng" dirty="0" err="1" smtClean="0"/>
              <a:t>НЕвозобновляемый</a:t>
            </a:r>
            <a:r>
              <a:rPr lang="ru-RU" b="1" u="sng" dirty="0" smtClean="0"/>
              <a:t>;</a:t>
            </a:r>
          </a:p>
          <a:p>
            <a:r>
              <a:rPr lang="ru-RU" i="1" u="sng" dirty="0" smtClean="0"/>
              <a:t>знаний</a:t>
            </a:r>
            <a:r>
              <a:rPr lang="ru-RU" u="sng" dirty="0" smtClean="0"/>
              <a:t> (информации) </a:t>
            </a:r>
            <a:r>
              <a:rPr lang="ru-RU" u="sng" dirty="0" smtClean="0"/>
              <a:t>- </a:t>
            </a:r>
            <a:r>
              <a:rPr lang="ru-RU" u="sng" dirty="0" smtClean="0"/>
              <a:t>ресурс </a:t>
            </a:r>
            <a:r>
              <a:rPr lang="ru-RU" i="1" u="sng" dirty="0" smtClean="0"/>
              <a:t>возобновляемый</a:t>
            </a:r>
            <a:r>
              <a:rPr lang="ru-RU" i="1" u="sng" dirty="0" smtClean="0"/>
              <a:t>.</a:t>
            </a:r>
            <a:endParaRPr lang="ru-RU" u="sng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0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72547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Ресурсное состояние</a:t>
            </a:r>
            <a:r>
              <a:rPr lang="ru-RU" sz="4000" b="1" dirty="0" smtClean="0"/>
              <a:t>. </a:t>
            </a:r>
            <a:endParaRPr lang="ru-RU" sz="4000" b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8186766" cy="533096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000" dirty="0" smtClean="0"/>
              <a:t>Ресурсное состояние (или - быть в ресурсе) - наличие </a:t>
            </a:r>
            <a:r>
              <a:rPr lang="ru-RU" sz="3000" dirty="0" smtClean="0"/>
              <a:t>физических и душевных сил </a:t>
            </a:r>
            <a:r>
              <a:rPr lang="ru-RU" sz="3000" dirty="0" smtClean="0"/>
              <a:t>и энергии для решения </a:t>
            </a:r>
            <a:r>
              <a:rPr lang="ru-RU" sz="3000" dirty="0" smtClean="0"/>
              <a:t>поставленных задач.</a:t>
            </a:r>
          </a:p>
          <a:p>
            <a:pPr algn="just"/>
            <a:r>
              <a:rPr lang="ru-RU" sz="3000" dirty="0" smtClean="0"/>
              <a:t> Физически ресурсное состояние - это выспавшийся, отдохнувший, физически бодрый человек. </a:t>
            </a:r>
            <a:r>
              <a:rPr lang="ru-RU" sz="3000" dirty="0" smtClean="0"/>
              <a:t>Душевное (психологическое) </a:t>
            </a:r>
            <a:r>
              <a:rPr lang="ru-RU" sz="3000" dirty="0" smtClean="0"/>
              <a:t>ресурсное состояние - </a:t>
            </a:r>
            <a:r>
              <a:rPr lang="ru-RU" sz="3000" dirty="0" err="1" smtClean="0"/>
              <a:t>состояние</a:t>
            </a:r>
            <a:r>
              <a:rPr lang="ru-RU" sz="3000" dirty="0" smtClean="0"/>
              <a:t> уверенности, бодрого настроения, когда человек ощущает жизненные силы и энергию, способность выполнить задачу. </a:t>
            </a:r>
            <a:endParaRPr lang="ru-RU" sz="3000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9547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62108" cy="95092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Препятствия к вхождению в ресурсное состояние.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90" cy="4873752"/>
          </a:xfrm>
        </p:spPr>
        <p:txBody>
          <a:bodyPr>
            <a:normAutofit fontScale="77500" lnSpcReduction="20000"/>
          </a:bodyPr>
          <a:lstStyle/>
          <a:p>
            <a:r>
              <a:rPr lang="ru-RU" sz="3200" i="1" dirty="0" smtClean="0"/>
              <a:t>Лень. Виды лени. </a:t>
            </a:r>
            <a:endParaRPr lang="ru-RU" sz="3200" i="1" dirty="0" smtClean="0"/>
          </a:p>
          <a:p>
            <a:r>
              <a:rPr lang="ru-RU" sz="3200" dirty="0" smtClean="0"/>
              <a:t>1. Лень может быть избирательной, когда нет желания заниматься каким-то одним важным делом, а другие дела могут делаться с легкостью.</a:t>
            </a:r>
          </a:p>
          <a:p>
            <a:r>
              <a:rPr lang="ru-RU" sz="3200" dirty="0" smtClean="0"/>
              <a:t>2. Лень тотальная: делать не хочется вообще ничего, нет мотивация ни на какие дела. В результате такой лени рождается скука.</a:t>
            </a:r>
          </a:p>
          <a:p>
            <a:r>
              <a:rPr lang="ru-RU" sz="3200" dirty="0" smtClean="0"/>
              <a:t>3. Лень сознательная: это отказ от выполнения таких дел, которые не вызывают интерес, или, что важнее - не выгодны для человека.</a:t>
            </a:r>
          </a:p>
          <a:p>
            <a:r>
              <a:rPr lang="ru-RU" sz="3200" dirty="0" smtClean="0"/>
              <a:t>4. Лень прогрессирующая: когда с каждым днем снижается мотивация на выполнение любых дел. Итогом такой лени может быть возникновение депрессии</a:t>
            </a:r>
            <a:r>
              <a:rPr lang="ru-RU" sz="3200" dirty="0" smtClean="0"/>
              <a:t>.</a:t>
            </a:r>
            <a:endParaRPr lang="ru-RU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17685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08266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Препятствия к вхождению в ресурсное состояние.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8115328" cy="5116654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Совокупность различных неблагоприятных реакций, которые преимущественно возникают в человеческом организме по причине влияния негативных факторов, называются </a:t>
            </a:r>
            <a:r>
              <a:rPr lang="ru-RU" sz="2800" b="1" u="sng" dirty="0" smtClean="0"/>
              <a:t>стрессовыми ситуациями или стрессом</a:t>
            </a:r>
            <a:r>
              <a:rPr lang="ru-RU" sz="2800" dirty="0" smtClean="0"/>
              <a:t>. Говоря простыми словами, </a:t>
            </a:r>
            <a:r>
              <a:rPr lang="ru-RU" sz="2800" b="1" u="sng" dirty="0" smtClean="0"/>
              <a:t>стресс - это психологическое, физиологическое и моральное расстройство человека, </a:t>
            </a:r>
            <a:r>
              <a:rPr lang="ru-RU" sz="2800" dirty="0" smtClean="0"/>
              <a:t>которое возникает вследствие влияния следующих факторов: повседневная суета; ссоры; проблемы на работе; финансовые проблемы; </a:t>
            </a:r>
            <a:r>
              <a:rPr lang="ru-RU" sz="2800" dirty="0" smtClean="0"/>
              <a:t>нестабильность.</a:t>
            </a:r>
            <a:endParaRPr lang="ru-RU" sz="2800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136791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54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Препятствия к вхождению в ресурсное состояние.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58204" cy="5429264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800" dirty="0" smtClean="0"/>
              <a:t>Виды </a:t>
            </a:r>
            <a:r>
              <a:rPr lang="ru-RU" sz="2800" dirty="0" smtClean="0"/>
              <a:t>стресса: </a:t>
            </a:r>
            <a:r>
              <a:rPr lang="ru-RU" sz="2800" dirty="0" err="1" smtClean="0"/>
              <a:t>Эустресс</a:t>
            </a:r>
            <a:r>
              <a:rPr lang="ru-RU" sz="2800" dirty="0" smtClean="0"/>
              <a:t> и </a:t>
            </a:r>
            <a:r>
              <a:rPr lang="ru-RU" sz="2800" dirty="0" err="1" smtClean="0"/>
              <a:t>Дистресс</a:t>
            </a:r>
            <a:r>
              <a:rPr lang="ru-RU" sz="2800" dirty="0" smtClean="0"/>
              <a:t>. Эти виды стресса обладают противоположными характеристиками, поэтому рассмотрим их детальнее. </a:t>
            </a:r>
            <a:endParaRPr lang="ru-RU" sz="2800" dirty="0" smtClean="0"/>
          </a:p>
          <a:p>
            <a:pPr algn="just"/>
            <a:r>
              <a:rPr lang="ru-RU" sz="2800" b="1" dirty="0" err="1" smtClean="0"/>
              <a:t>Эустресс</a:t>
            </a:r>
            <a:r>
              <a:rPr lang="ru-RU" sz="2800" b="1" dirty="0" smtClean="0"/>
              <a:t> </a:t>
            </a:r>
            <a:r>
              <a:rPr lang="ru-RU" sz="2800" dirty="0" smtClean="0"/>
              <a:t>- это влияние на организм человека преимущественно с позитивной стороны. В таком случае расстройство обосновывается положительными эмоциями, к которым человек готов и уверен в том, что сможет с ними справиться. </a:t>
            </a:r>
            <a:r>
              <a:rPr lang="ru-RU" sz="2800" dirty="0" err="1" smtClean="0"/>
              <a:t>Эустресс</a:t>
            </a:r>
            <a:r>
              <a:rPr lang="ru-RU" sz="2800" dirty="0" smtClean="0"/>
              <a:t> </a:t>
            </a:r>
            <a:r>
              <a:rPr lang="ru-RU" sz="2800" dirty="0" smtClean="0"/>
              <a:t>не является опасной формой заболевания и обладает преимущественно положительными свойствами.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Препятствия к вхождению в ресурсное состояние.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752"/>
          </a:xfrm>
        </p:spPr>
        <p:txBody>
          <a:bodyPr>
            <a:noAutofit/>
          </a:bodyPr>
          <a:lstStyle/>
          <a:p>
            <a:pPr algn="just"/>
            <a:r>
              <a:rPr lang="ru-RU" sz="2800" dirty="0" err="1" smtClean="0"/>
              <a:t>Дистресс</a:t>
            </a:r>
            <a:r>
              <a:rPr lang="ru-RU" sz="2800" dirty="0" smtClean="0"/>
              <a:t> - это обратная реакция </a:t>
            </a:r>
            <a:r>
              <a:rPr lang="ru-RU" sz="2800" dirty="0" err="1" smtClean="0"/>
              <a:t>эустрессов</a:t>
            </a:r>
            <a:r>
              <a:rPr lang="ru-RU" sz="2800" dirty="0" smtClean="0"/>
              <a:t> на организм. </a:t>
            </a:r>
            <a:r>
              <a:rPr lang="ru-RU" sz="2800" dirty="0" err="1" smtClean="0"/>
              <a:t>Дистресс</a:t>
            </a:r>
            <a:r>
              <a:rPr lang="ru-RU" sz="2800" dirty="0" smtClean="0"/>
              <a:t> возникает вследствие воздействия на организм критического перенапряжения. Именно </a:t>
            </a:r>
            <a:r>
              <a:rPr lang="ru-RU" sz="2800" dirty="0" err="1" smtClean="0"/>
              <a:t>дистресс</a:t>
            </a:r>
            <a:r>
              <a:rPr lang="ru-RU" sz="2800" dirty="0" smtClean="0"/>
              <a:t> и является основным видом состояния стресса и соответственно психологического расстройства человека. </a:t>
            </a:r>
            <a:r>
              <a:rPr lang="ru-RU" sz="2800" dirty="0" err="1" smtClean="0"/>
              <a:t>Дистресс</a:t>
            </a:r>
            <a:r>
              <a:rPr lang="ru-RU" sz="2800" dirty="0" smtClean="0"/>
              <a:t> еще называют вредным стрессом, так как он способствует только негативному влиянию на организм и развитию прочих видов заболеваний у человека.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2969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Препятствия к вхождению в ресурсное состояние.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85926"/>
            <a:ext cx="7972452" cy="468802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Основными причинами возникновения </a:t>
            </a:r>
            <a:r>
              <a:rPr lang="ru-RU" sz="3200" dirty="0" err="1" smtClean="0"/>
              <a:t>психоэмоциональных</a:t>
            </a:r>
            <a:r>
              <a:rPr lang="ru-RU" sz="3200" dirty="0" smtClean="0"/>
              <a:t> расстройств у человека считаются так называемые стрессоры. Различают три группы стрессоров, которые имеют свои причины. </a:t>
            </a:r>
            <a:endParaRPr lang="ru-RU" sz="3200" dirty="0" smtClean="0"/>
          </a:p>
          <a:p>
            <a:r>
              <a:rPr lang="ru-RU" sz="3200" dirty="0" smtClean="0"/>
              <a:t>Неконтролируемые</a:t>
            </a:r>
            <a:r>
              <a:rPr lang="ru-RU" sz="3200" dirty="0" smtClean="0"/>
              <a:t>. </a:t>
            </a:r>
            <a:endParaRPr lang="ru-RU" sz="3200" dirty="0" smtClean="0"/>
          </a:p>
          <a:p>
            <a:r>
              <a:rPr lang="ru-RU" sz="3200" dirty="0" smtClean="0"/>
              <a:t>Подвластные</a:t>
            </a:r>
            <a:r>
              <a:rPr lang="ru-RU" sz="3200" dirty="0" smtClean="0"/>
              <a:t>. </a:t>
            </a:r>
            <a:endParaRPr lang="ru-RU" sz="3200" dirty="0" smtClean="0"/>
          </a:p>
          <a:p>
            <a:r>
              <a:rPr lang="ru-RU" sz="3200" dirty="0" smtClean="0"/>
              <a:t>Самовольные</a:t>
            </a:r>
            <a:r>
              <a:rPr lang="ru-RU" sz="3200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10 </a:t>
            </a:r>
            <a:r>
              <a:rPr lang="ru-RU" sz="4000" b="1" dirty="0" smtClean="0"/>
              <a:t>необходимых элементов, которые помогут сформировать ресурсное состояние: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285992"/>
            <a:ext cx="8043890" cy="4187960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Сон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Спорт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Творчество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Природа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Новые </a:t>
            </a:r>
            <a:r>
              <a:rPr lang="ru-RU" sz="3200" dirty="0" smtClean="0"/>
              <a:t>впечатления </a:t>
            </a:r>
          </a:p>
        </p:txBody>
      </p:sp>
    </p:spTree>
    <p:extLst>
      <p:ext uri="{BB962C8B-B14F-4D97-AF65-F5344CB8AC3E}">
        <p14:creationId xmlns="" xmlns:p14="http://schemas.microsoft.com/office/powerpoint/2010/main" val="13306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1135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10 необходимых элементов, которые помогут сформировать ресурсное состояние: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571744"/>
            <a:ext cx="7467600" cy="390220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Тактильные </a:t>
            </a:r>
            <a:r>
              <a:rPr lang="ru-RU" sz="3200" dirty="0" smtClean="0"/>
              <a:t>ощущения </a:t>
            </a:r>
          </a:p>
          <a:p>
            <a:pPr algn="just"/>
            <a:r>
              <a:rPr lang="ru-RU" sz="3200" dirty="0" smtClean="0"/>
              <a:t>Здоровое </a:t>
            </a:r>
            <a:r>
              <a:rPr lang="ru-RU" sz="3200" dirty="0" smtClean="0"/>
              <a:t>т</a:t>
            </a:r>
            <a:r>
              <a:rPr lang="ru-RU" sz="3200" dirty="0" smtClean="0"/>
              <a:t>ело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Размышления</a:t>
            </a:r>
            <a:r>
              <a:rPr lang="ru-RU" sz="3200" dirty="0" smtClean="0"/>
              <a:t>  </a:t>
            </a:r>
          </a:p>
          <a:p>
            <a:pPr algn="just"/>
            <a:r>
              <a:rPr lang="ru-RU" sz="3200" dirty="0" smtClean="0"/>
              <a:t>Одиночество</a:t>
            </a:r>
            <a:r>
              <a:rPr lang="ru-RU" sz="3200" dirty="0" smtClean="0"/>
              <a:t> </a:t>
            </a:r>
          </a:p>
          <a:p>
            <a:pPr algn="just"/>
            <a:r>
              <a:rPr lang="ru-RU" sz="3200" dirty="0" smtClean="0"/>
              <a:t>Разрешайте </a:t>
            </a:r>
            <a:r>
              <a:rPr lang="ru-RU" sz="3200" dirty="0" smtClean="0"/>
              <a:t>себе бесполезные действия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Что почитать и посмотреть: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Дейл Карнеги «Как перестать беспокоиться и начать жить</a:t>
            </a:r>
            <a:r>
              <a:rPr lang="ru-RU" sz="3200" dirty="0" smtClean="0"/>
              <a:t>»;</a:t>
            </a:r>
            <a:endParaRPr lang="ru-RU" sz="3200" dirty="0" smtClean="0"/>
          </a:p>
          <a:p>
            <a:pPr algn="just"/>
            <a:r>
              <a:rPr lang="ru-RU" sz="3200" dirty="0" smtClean="0"/>
              <a:t>Марк </a:t>
            </a:r>
            <a:r>
              <a:rPr lang="ru-RU" sz="3200" dirty="0" err="1" smtClean="0"/>
              <a:t>Мэнсон</a:t>
            </a:r>
            <a:r>
              <a:rPr lang="ru-RU" sz="3200" dirty="0" smtClean="0"/>
              <a:t> «Тонкое искусство </a:t>
            </a:r>
            <a:r>
              <a:rPr lang="ru-RU" sz="3200" dirty="0" err="1" smtClean="0"/>
              <a:t>пофигизма</a:t>
            </a:r>
            <a:r>
              <a:rPr lang="ru-RU" sz="3200" dirty="0" smtClean="0"/>
              <a:t>»;</a:t>
            </a:r>
            <a:endParaRPr lang="ru-RU" sz="3200" dirty="0" smtClean="0"/>
          </a:p>
          <a:p>
            <a:pPr algn="just"/>
            <a:r>
              <a:rPr lang="ru-RU" sz="3000" dirty="0" smtClean="0"/>
              <a:t> </a:t>
            </a:r>
            <a:r>
              <a:rPr lang="ru-RU" sz="3200" dirty="0" err="1" smtClean="0"/>
              <a:t>Шэрон</a:t>
            </a:r>
            <a:r>
              <a:rPr lang="ru-RU" sz="3200" dirty="0" smtClean="0"/>
              <a:t> Мельник «</a:t>
            </a:r>
            <a:r>
              <a:rPr lang="ru-RU" sz="3200" dirty="0" err="1" smtClean="0"/>
              <a:t>Стрессоустойчивость</a:t>
            </a:r>
            <a:r>
              <a:rPr lang="ru-RU" sz="3200" dirty="0" smtClean="0"/>
              <a:t>. Как сохранять спокойствие и высокую эффективность в любых ситуациях</a:t>
            </a:r>
            <a:r>
              <a:rPr lang="ru-RU" sz="3200" dirty="0" smtClean="0"/>
              <a:t>».</a:t>
            </a:r>
            <a:endParaRPr lang="ru-RU" sz="3200" dirty="0" smtClean="0"/>
          </a:p>
          <a:p>
            <a:pPr>
              <a:buNone/>
            </a:pPr>
            <a:r>
              <a:rPr lang="ru-RU" sz="3000" dirty="0" smtClean="0"/>
              <a:t> </a:t>
            </a:r>
            <a:endParaRPr lang="ru-RU" sz="3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429684" cy="597391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400" b="1" dirty="0" smtClean="0"/>
              <a:t>Спасибо за внимание!</a:t>
            </a:r>
          </a:p>
          <a:p>
            <a:pPr algn="ctr">
              <a:buNone/>
            </a:pPr>
            <a:r>
              <a:rPr lang="ru-RU" sz="4400" b="1" dirty="0" smtClean="0"/>
              <a:t>Готов ответить на вопросы</a:t>
            </a:r>
          </a:p>
          <a:p>
            <a:pPr algn="ctr">
              <a:buNone/>
            </a:pPr>
            <a:r>
              <a:rPr lang="en-US" sz="4400" b="1" dirty="0" smtClean="0">
                <a:hlinkClick r:id="rId2"/>
              </a:rPr>
              <a:t>artemdankov2015@gmail.com</a:t>
            </a:r>
            <a:r>
              <a:rPr lang="en-US" sz="4400" b="1" dirty="0" smtClean="0"/>
              <a:t>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</TotalTime>
  <Words>568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Дисциплина «Предприимчивость»  Тема 3. Умение входить в ресурсное состояние </vt:lpstr>
      <vt:lpstr>Основные вопросы:</vt:lpstr>
      <vt:lpstr>Определение «ресурс». Виды ресурсов.</vt:lpstr>
      <vt:lpstr>Ресурсное состояние. </vt:lpstr>
      <vt:lpstr>Препятствия к вхождению в ресурсное состояние.</vt:lpstr>
      <vt:lpstr>Препятствия к вхождению в ресурсное состояние.</vt:lpstr>
      <vt:lpstr>Препятствия к вхождению в ресурсное состояние.</vt:lpstr>
      <vt:lpstr>Препятствия к вхождению в ресурсное состояние.</vt:lpstr>
      <vt:lpstr>Препятствия к вхождению в ресурсное состояние.</vt:lpstr>
      <vt:lpstr>10 необходимых элементов, которые помогут сформировать ресурсное состояние:</vt:lpstr>
      <vt:lpstr>10 необходимых элементов, которые помогут сформировать ресурсное состояние:</vt:lpstr>
      <vt:lpstr>Что почитать и посмотреть: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«Предприимчивость»  Тема 1. 4 базиса предприимчивости</dc:title>
  <dc:creator>Вход в компьютер</dc:creator>
  <cp:lastModifiedBy>Артем Данков</cp:lastModifiedBy>
  <cp:revision>20</cp:revision>
  <dcterms:created xsi:type="dcterms:W3CDTF">2019-02-22T04:54:20Z</dcterms:created>
  <dcterms:modified xsi:type="dcterms:W3CDTF">2019-02-24T12:40:04Z</dcterms:modified>
</cp:coreProperties>
</file>