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E1825-784A-4D29-AD5A-05D4902EE11F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FEEE6-80A5-4996-9301-3B718DE6E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624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6117-E1E4-4F3C-A773-5B075987AEDA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33A6A-873D-4AA7-A5FA-A0EA00C2CF37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E6BA-A1A9-4A22-AC16-3FEDCE3463E2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BE0F-07BB-4386-9769-E5616A3D6884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1CC9-E429-4009-BA61-1912B3E58351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207A5-8C9F-47CB-926C-528B2EB1D3B2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E9DDC-6B86-479C-8E33-94D4DE955661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8E05-AFAC-4ADB-9264-323ECFC48CD9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A2E2-28FA-4839-A2ED-CBBE18D9BE8A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D46B-D9BA-4663-A9CF-1E784BB9E864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FAD8-02FF-4F55-A2AA-39F381B902BF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70D19-3B21-48F3-8F53-6CD5069004D9}" type="datetime1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142984"/>
            <a:ext cx="7772400" cy="24288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Международные стандарты финансовой отчетность общественного сектора </a:t>
            </a:r>
            <a:br>
              <a:rPr lang="ru-RU" dirty="0" smtClean="0"/>
            </a:br>
            <a:r>
              <a:rPr lang="ru-RU" dirty="0" smtClean="0"/>
              <a:t>(МСФО ОС)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43446"/>
            <a:ext cx="6400800" cy="142876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Лектор: Андриенко Олег </a:t>
            </a:r>
            <a:r>
              <a:rPr lang="ru-RU" sz="2000" dirty="0" smtClean="0">
                <a:solidFill>
                  <a:schemeClr val="tx1"/>
                </a:solidFill>
              </a:rPr>
              <a:t>Владимирович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1142984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14348" y="3643314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Пользователь\Desktop\МСФО с ссайта\untitled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14290"/>
            <a:ext cx="3667133" cy="785818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Зачем </a:t>
            </a:r>
            <a:r>
              <a:rPr lang="ru-RU" sz="2000" b="1" dirty="0" err="1" smtClean="0"/>
              <a:t>необъходимо</a:t>
            </a:r>
            <a:r>
              <a:rPr lang="ru-RU" sz="2000" b="1" dirty="0" smtClean="0"/>
              <a:t> МСФО</a:t>
            </a:r>
            <a:r>
              <a:rPr lang="ru-RU" sz="2000" b="1" dirty="0" smtClean="0"/>
              <a:t>?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Одна из главных причин для внедрения МСФО в бюджетную сферу заключается в необходимости применения неких унифицированных форм отчетности, которые могли бы стать общепризнанными, понятными для широкого круга пользователей.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Она нужна прежде всего внешним пользователям, не имеющим возможности ознакомиться со специально подготовленной информацией (например, со сведениями, которые учреждения подают вышестоящей организации по ее указаниям, или с информацией, представленной в бюджетной отчетности). К пользователям финансовой отчетности общего назначения можно отнести налогоплательщиков, представителей законодательной власти, кредиторов, поставщиков, представителей средств массовой информации и наемных работников.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Необходимость обеспечить возможность прочтения отчетности широкому кругу пользователей объясняется прежде всего публичным характером государственных доходов и расходов.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Не менее важной </a:t>
            </a:r>
            <a:r>
              <a:rPr lang="ru-RU" sz="2000" smtClean="0">
                <a:solidFill>
                  <a:schemeClr val="tx1"/>
                </a:solidFill>
              </a:rPr>
              <a:t>причиной является </a:t>
            </a:r>
            <a:r>
              <a:rPr lang="ru-RU" sz="2000" dirty="0" smtClean="0">
                <a:solidFill>
                  <a:schemeClr val="tx1"/>
                </a:solidFill>
              </a:rPr>
              <a:t>вступление в ВТО.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Понятие МСФО ОС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В мировой практике действуют две системы МСФО: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для коммерческого сектора (</a:t>
            </a:r>
            <a:r>
              <a:rPr lang="en-US" sz="2000" dirty="0" smtClean="0">
                <a:solidFill>
                  <a:schemeClr val="tx1"/>
                </a:solidFill>
              </a:rPr>
              <a:t>IAS, IFRS);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 для общественного сектора (</a:t>
            </a:r>
            <a:r>
              <a:rPr lang="en-US" sz="2000" dirty="0" smtClean="0">
                <a:solidFill>
                  <a:schemeClr val="tx1"/>
                </a:solidFill>
              </a:rPr>
              <a:t>IPSAS</a:t>
            </a:r>
            <a:r>
              <a:rPr lang="ru-RU" sz="2000" dirty="0" smtClean="0">
                <a:solidFill>
                  <a:schemeClr val="tx1"/>
                </a:solidFill>
              </a:rPr>
              <a:t>). 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Международные стандарты для коммерческого сектора разрабатывает и вводит в действие Совет по МСФО, который является подразделением Комитета по Международным стандартом финансовой отчетности.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 Международные стандарты для общественного сектора устанавливаются Советом по МСФО для общественного сектора (МСФО ОС), который является постоянным комитетом Международной федерации бухгалтеров (МФБ).</a:t>
            </a: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Совет по МСФО ОС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Миссия Международной Федерации Бухгалтеров (МФБ) согласно ее Конституции заключается в том, чтобы «служить общественным интересам, и  с этой целью продолжать укреплять бухгалтерскую профессию во всем мире, содействовать укреплению экономики разных стран, разрабатывая и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способствуя распространению принципа соблюдения высококачественных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профессиональных стандартов, дальнейшему сближению этих стандартов в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международном масштабе и выражению мнений по общественно значимым вопросам, входящим в непосредственную компетенцию профессии».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Для выполнения этой миссии Совет МФБ создал Совет по Международным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стандартам финансовой отчетности для общественного сектора (СМСФООС), который включает 18 членов с целью разработки высококачественных стандартов финансовой отчетности для использования предприятиями общественного сектора во всем мире в процессе составления финансовой отчетности общего назначения.</a:t>
            </a: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История МСФО ОС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МСФО для коммерческого сектора появились в 1973 году с момента создания Комитета по МСФО в Лондоне, на тот момент МФБ еще не существовало.</a:t>
            </a: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Международная федерация бухгалтеров была основана в 1977 г. в Нью-Йорке для решения основных задач по совершенствованию бухгалтерской профессии и координации действий региональных организаций.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Деятельность федерации осуществляется через специально созданные комитеты, один из которых, созданный в 1986 г., устанавливает МСФО ОС.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Первый из МСФО ОС был принят в 2000 г.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В настоящее время разработан 31 стандарт для общественного сектора на основе метода начислений и еще один - на основе кассового метода. </a:t>
            </a: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Сфера применения МСФО ОС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Термин общественный сектор относится к: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федеральным и местным органам государственного управления (например, штата, провинции и территориальным органам власти)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муниципальным органам управления (например, городским, поселковым);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связанным с ними государственным учреждениям (например, агентствам, советам, комиссиям и организациям).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МСФО ОС рассматривает составление финансовой отчетности общего назначения.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Под финансовой отчетностью общего назначения понимается финансовая отчетность, выпущенная для пользователей, которые не могут запросить финансовую информацию для удовлетворения своих конкретных информационных потребностей.</a:t>
            </a: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Действие МСФО ОС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В каждой юрисдикции нормативные положения могут регулировать выпуск субъектами общественного сектора финансовой отчетности общего назначения.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Эти положения могут иметь форму законодательных требований к отчетности, постановлений и инструкций по финансовой отчетности и/или стандартов бухгалтерского учета, распространяемых правительствами, регулятивными органами и/или профессиональными организациями по бухгалтерскому учету в соответствующей юрисдикции.</a:t>
            </a: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СМСФООС максимально поощряет принятие МСФО ОС и гармонизацию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национальных требований с МСФО ОС.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Приказ </a:t>
            </a:r>
            <a:r>
              <a:rPr lang="ru-RU" sz="2000" b="1" dirty="0"/>
              <a:t>М</a:t>
            </a:r>
            <a:r>
              <a:rPr lang="ru-RU" sz="2000" b="1" dirty="0" smtClean="0"/>
              <a:t>инфина РФ № 64н Программа разработки ФСБУ 2016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17234"/>
              </p:ext>
            </p:extLst>
          </p:nvPr>
        </p:nvGraphicFramePr>
        <p:xfrm>
          <a:off x="539552" y="1196753"/>
          <a:ext cx="8064896" cy="3959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1656184"/>
                <a:gridCol w="1584176"/>
                <a:gridCol w="1584176"/>
              </a:tblGrid>
              <a:tr h="390594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принятия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Фактически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Комментарий</a:t>
                      </a:r>
                      <a:endParaRPr lang="ru-RU" dirty="0"/>
                    </a:p>
                  </a:txBody>
                  <a:tcPr/>
                </a:tc>
              </a:tr>
              <a:tr h="12520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Концептуальные основы бухгалтерского учета и отчетности для организаций государственного сектора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Декабрь 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принят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417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Представление бухгалтерской (финансовой) отчетности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Декабрь 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принят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594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Основные средства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Декабрь 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принят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Изменения в план счетов и</a:t>
                      </a:r>
                      <a:r>
                        <a:rPr lang="ru-RU" baseline="0" dirty="0" smtClean="0"/>
                        <a:t> КОСГУ не внесены</a:t>
                      </a:r>
                      <a:endParaRPr lang="ru-RU" dirty="0"/>
                    </a:p>
                  </a:txBody>
                  <a:tcPr/>
                </a:tc>
              </a:tr>
              <a:tr h="390594">
                <a:tc>
                  <a:txBody>
                    <a:bodyPr/>
                    <a:lstStyle/>
                    <a:p>
                      <a:r>
                        <a:rPr lang="ru-RU" dirty="0" smtClean="0"/>
                        <a:t>Аренда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Декабрь 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принят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0853">
                <a:tc>
                  <a:txBody>
                    <a:bodyPr/>
                    <a:lstStyle/>
                    <a:p>
                      <a:r>
                        <a:rPr lang="ru-RU" dirty="0" smtClean="0"/>
                        <a:t>Обесценение активов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Декабрь 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принят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05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33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Приказ </a:t>
            </a:r>
            <a:r>
              <a:rPr lang="ru-RU" sz="2000" b="1" dirty="0"/>
              <a:t>М</a:t>
            </a:r>
            <a:r>
              <a:rPr lang="ru-RU" sz="2000" b="1" dirty="0" smtClean="0"/>
              <a:t>инфина РФ № 64н Программа разработки ФСБУ 2017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822473"/>
              </p:ext>
            </p:extLst>
          </p:nvPr>
        </p:nvGraphicFramePr>
        <p:xfrm>
          <a:off x="467544" y="1124743"/>
          <a:ext cx="8280920" cy="446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872208"/>
                <a:gridCol w="1656184"/>
                <a:gridCol w="1656184"/>
              </a:tblGrid>
              <a:tr h="396386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принятия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Фактически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Комментарий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Учетная политика, оценочные значения и ошибки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68417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События после отчетной даты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Резервы. Раскрытие информации об условных обязательствах и активах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Непроизведенные активы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Вознаграждения работникам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dirty="0" smtClean="0"/>
                        <a:t>Влияние изменений курсов иностранных валют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23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Приказ </a:t>
            </a:r>
            <a:r>
              <a:rPr lang="ru-RU" sz="2000" b="1" dirty="0"/>
              <a:t>М</a:t>
            </a:r>
            <a:r>
              <a:rPr lang="ru-RU" sz="2000" b="1" dirty="0" smtClean="0"/>
              <a:t>инфина РФ № 64н Программа разработки ФСБУ 2017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755321"/>
              </p:ext>
            </p:extLst>
          </p:nvPr>
        </p:nvGraphicFramePr>
        <p:xfrm>
          <a:off x="467544" y="1124743"/>
          <a:ext cx="8280920" cy="497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872208"/>
                <a:gridCol w="1656184"/>
                <a:gridCol w="1656184"/>
              </a:tblGrid>
              <a:tr h="396386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принятия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Фактически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Комментарий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Отчет о движении денежных средств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68417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Доходы государственных (муниципальных) учреждений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Консолидированные и отдельные финансовые отчеты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Нематериальные активы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Представление бюджетной информации в финансовой отчетности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38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Приказ </a:t>
            </a:r>
            <a:r>
              <a:rPr lang="ru-RU" sz="2000" b="1" dirty="0"/>
              <a:t>М</a:t>
            </a:r>
            <a:r>
              <a:rPr lang="ru-RU" sz="2000" b="1" dirty="0" smtClean="0"/>
              <a:t>инфина РФ № 64н Программа разработки ФСБУ 2017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397111"/>
              </p:ext>
            </p:extLst>
          </p:nvPr>
        </p:nvGraphicFramePr>
        <p:xfrm>
          <a:off x="467544" y="1124743"/>
          <a:ext cx="8280920" cy="4955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872208"/>
                <a:gridCol w="1656184"/>
                <a:gridCol w="1656184"/>
              </a:tblGrid>
              <a:tr h="396386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принятия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Фактически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Комментарий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Сегментная отчетность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68417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Затраты по займам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Концессионные договоры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Раскрытие информации о связанных сторонах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Экспертиза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в совместной деятельности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Инвестиции в ассоциированные субъекты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10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50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Приказ </a:t>
            </a:r>
            <a:r>
              <a:rPr lang="ru-RU" sz="2000" b="1" dirty="0"/>
              <a:t>М</a:t>
            </a:r>
            <a:r>
              <a:rPr lang="ru-RU" sz="2000" b="1" dirty="0" smtClean="0"/>
              <a:t>инфина РФ № 64н Программа разработки ФСБУ 2018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142984"/>
            <a:ext cx="8072494" cy="5000660"/>
          </a:xfrm>
        </p:spPr>
        <p:txBody>
          <a:bodyPr>
            <a:normAutofit/>
          </a:bodyPr>
          <a:lstStyle/>
          <a:p>
            <a:pPr algn="just"/>
            <a:endParaRPr lang="ru-RU" sz="2000" dirty="0" smtClean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42910" y="928670"/>
            <a:ext cx="78581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010974"/>
              </p:ext>
            </p:extLst>
          </p:nvPr>
        </p:nvGraphicFramePr>
        <p:xfrm>
          <a:off x="467544" y="1124743"/>
          <a:ext cx="8280920" cy="5534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872208"/>
                <a:gridCol w="1656184"/>
                <a:gridCol w="1656184"/>
              </a:tblGrid>
              <a:tr h="396386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принятия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Фактически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Комментарий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Финансовые инструменты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68417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Строительные контракты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97739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Биологические активы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Раскрытие финансовой информации о секторе государственного управления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Финансовая отчетность в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гиперинфляционной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экономике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Разработан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Обсуждение</a:t>
                      </a:r>
                      <a:endParaRPr lang="ru-RU" dirty="0"/>
                    </a:p>
                  </a:txBody>
                  <a:tcPr/>
                </a:tc>
              </a:tr>
              <a:tr h="3963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17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884</Words>
  <Application>Microsoft Office PowerPoint</Application>
  <PresentationFormat>Экран (4:3)</PresentationFormat>
  <Paragraphs>187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Международные стандарты финансовой отчетность общественного сектора  (МСФО ОС)</vt:lpstr>
      <vt:lpstr>Зачем необъходимо МСФО?</vt:lpstr>
      <vt:lpstr>Понятие МСФО ОС</vt:lpstr>
      <vt:lpstr>Совет по МСФО ОС</vt:lpstr>
      <vt:lpstr>История МСФО ОС</vt:lpstr>
      <vt:lpstr>Сфера применения МСФО ОС</vt:lpstr>
      <vt:lpstr>Действие МСФО ОС</vt:lpstr>
      <vt:lpstr>Приказ Минфина РФ № 64н Программа разработки ФСБУ 2016</vt:lpstr>
      <vt:lpstr>Приказ Минфина РФ № 64н Программа разработки ФСБУ 2017</vt:lpstr>
      <vt:lpstr>Приказ Минфина РФ № 64н Программа разработки ФСБУ 2017</vt:lpstr>
      <vt:lpstr>Приказ Минфина РФ № 64н Программа разработки ФСБУ 2017</vt:lpstr>
      <vt:lpstr>Приказ Минфина РФ № 64н Программа разработки ФСБУ 2018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стандарты финансовой отчетность общественного сектора  (МСФО ОС)</dc:title>
  <dc:creator>Пользователь</dc:creator>
  <cp:lastModifiedBy>User</cp:lastModifiedBy>
  <cp:revision>18</cp:revision>
  <dcterms:created xsi:type="dcterms:W3CDTF">2013-03-05T15:07:35Z</dcterms:created>
  <dcterms:modified xsi:type="dcterms:W3CDTF">2017-09-03T04:30:55Z</dcterms:modified>
</cp:coreProperties>
</file>