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3" r:id="rId3"/>
    <p:sldId id="264" r:id="rId4"/>
    <p:sldId id="265" r:id="rId5"/>
    <p:sldId id="267" r:id="rId6"/>
    <p:sldId id="279" r:id="rId7"/>
    <p:sldId id="266" r:id="rId8"/>
    <p:sldId id="274" r:id="rId9"/>
    <p:sldId id="277" r:id="rId10"/>
    <p:sldId id="275" r:id="rId11"/>
    <p:sldId id="278" r:id="rId12"/>
    <p:sldId id="276" r:id="rId13"/>
    <p:sldId id="284" r:id="rId14"/>
    <p:sldId id="285" r:id="rId15"/>
    <p:sldId id="286" r:id="rId16"/>
    <p:sldId id="287" r:id="rId17"/>
    <p:sldId id="290" r:id="rId18"/>
    <p:sldId id="291" r:id="rId19"/>
    <p:sldId id="268" r:id="rId20"/>
    <p:sldId id="269" r:id="rId21"/>
    <p:sldId id="271" r:id="rId22"/>
    <p:sldId id="270" r:id="rId23"/>
    <p:sldId id="272" r:id="rId24"/>
    <p:sldId id="288" r:id="rId25"/>
    <p:sldId id="289" r:id="rId26"/>
    <p:sldId id="283" r:id="rId27"/>
    <p:sldId id="259" r:id="rId28"/>
    <p:sldId id="261" r:id="rId29"/>
    <p:sldId id="263" r:id="rId30"/>
    <p:sldId id="282" r:id="rId31"/>
    <p:sldId id="260" r:id="rId32"/>
    <p:sldId id="281" r:id="rId33"/>
    <p:sldId id="292" r:id="rId34"/>
    <p:sldId id="257" r:id="rId35"/>
    <p:sldId id="280" r:id="rId36"/>
    <p:sldId id="293" r:id="rId3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-66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8DB6B2-9AB4-4B0E-A1B1-538ABF2EBB77}" type="doc">
      <dgm:prSet loTypeId="urn:microsoft.com/office/officeart/2005/8/layout/hList1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566E85BB-EFCB-465E-A1A0-E82FE992395A}">
      <dgm:prSet phldrT="[Текст]"/>
      <dgm:spPr/>
      <dgm:t>
        <a:bodyPr/>
        <a:lstStyle/>
        <a:p>
          <a:r>
            <a:rPr lang="ru-RU" dirty="0" smtClean="0"/>
            <a:t>Урбанизированные территории</a:t>
          </a:r>
          <a:endParaRPr lang="ru-RU" dirty="0"/>
        </a:p>
      </dgm:t>
    </dgm:pt>
    <dgm:pt modelId="{1B1232E6-C72C-41BF-BDCE-D56410C2B212}" type="parTrans" cxnId="{20EFB7B9-317D-43A6-868B-D5AC1426EB5C}">
      <dgm:prSet/>
      <dgm:spPr/>
      <dgm:t>
        <a:bodyPr/>
        <a:lstStyle/>
        <a:p>
          <a:endParaRPr lang="ru-RU"/>
        </a:p>
      </dgm:t>
    </dgm:pt>
    <dgm:pt modelId="{906FBB1B-A4E0-4F05-86AD-5CC11EC4DA20}" type="sibTrans" cxnId="{20EFB7B9-317D-43A6-868B-D5AC1426EB5C}">
      <dgm:prSet/>
      <dgm:spPr/>
      <dgm:t>
        <a:bodyPr/>
        <a:lstStyle/>
        <a:p>
          <a:endParaRPr lang="ru-RU"/>
        </a:p>
      </dgm:t>
    </dgm:pt>
    <dgm:pt modelId="{A811DF8B-DC4A-4DF7-89BA-C3FF99DEFB9B}">
      <dgm:prSet phldrT="[Текст]"/>
      <dgm:spPr/>
      <dgm:t>
        <a:bodyPr/>
        <a:lstStyle/>
        <a:p>
          <a:r>
            <a:rPr lang="ru-RU" dirty="0" smtClean="0"/>
            <a:t>Транспортные системы</a:t>
          </a:r>
          <a:endParaRPr lang="ru-RU" dirty="0"/>
        </a:p>
      </dgm:t>
    </dgm:pt>
    <dgm:pt modelId="{16A99496-9880-4387-8BFC-66A085E27734}" type="parTrans" cxnId="{7BB1942A-9844-47B1-AA0E-15237CBD9B0B}">
      <dgm:prSet/>
      <dgm:spPr/>
      <dgm:t>
        <a:bodyPr/>
        <a:lstStyle/>
        <a:p>
          <a:endParaRPr lang="ru-RU"/>
        </a:p>
      </dgm:t>
    </dgm:pt>
    <dgm:pt modelId="{89B3D4B8-AFAB-48CF-8932-3D8D15707B59}" type="sibTrans" cxnId="{7BB1942A-9844-47B1-AA0E-15237CBD9B0B}">
      <dgm:prSet/>
      <dgm:spPr/>
      <dgm:t>
        <a:bodyPr/>
        <a:lstStyle/>
        <a:p>
          <a:endParaRPr lang="ru-RU"/>
        </a:p>
      </dgm:t>
    </dgm:pt>
    <dgm:pt modelId="{820B2DCF-3A68-487B-B280-9CAB8E463EC0}">
      <dgm:prSet phldrT="[Текст]"/>
      <dgm:spPr/>
      <dgm:t>
        <a:bodyPr/>
        <a:lstStyle/>
        <a:p>
          <a:r>
            <a:rPr lang="ru-RU" dirty="0" smtClean="0"/>
            <a:t>Рекреационные зоны</a:t>
          </a:r>
          <a:endParaRPr lang="ru-RU" dirty="0"/>
        </a:p>
      </dgm:t>
    </dgm:pt>
    <dgm:pt modelId="{07911576-F1C3-41A6-8DC1-FA3C58E78A05}" type="parTrans" cxnId="{40D2F1CA-8F57-40CA-A296-5C8013AC3A26}">
      <dgm:prSet/>
      <dgm:spPr/>
      <dgm:t>
        <a:bodyPr/>
        <a:lstStyle/>
        <a:p>
          <a:endParaRPr lang="ru-RU"/>
        </a:p>
      </dgm:t>
    </dgm:pt>
    <dgm:pt modelId="{78E7D512-273A-493D-BC7C-4A1536E9C4AF}" type="sibTrans" cxnId="{40D2F1CA-8F57-40CA-A296-5C8013AC3A26}">
      <dgm:prSet/>
      <dgm:spPr/>
      <dgm:t>
        <a:bodyPr/>
        <a:lstStyle/>
        <a:p>
          <a:endParaRPr lang="ru-RU"/>
        </a:p>
      </dgm:t>
    </dgm:pt>
    <dgm:pt modelId="{C57FC045-D4A1-484C-B1CF-7CAB9A73F3FB}">
      <dgm:prSet phldrT="[Текст]"/>
      <dgm:spPr/>
      <dgm:t>
        <a:bodyPr/>
        <a:lstStyle/>
        <a:p>
          <a:r>
            <a:rPr lang="ru-RU" dirty="0" smtClean="0"/>
            <a:t>Сельскохозяйственные территории</a:t>
          </a:r>
          <a:endParaRPr lang="ru-RU" dirty="0"/>
        </a:p>
      </dgm:t>
    </dgm:pt>
    <dgm:pt modelId="{ACBB8793-AD79-42C9-81B2-4CA14D580C1F}" type="parTrans" cxnId="{4A6BEA28-077A-4B5B-B064-7F5C844F9703}">
      <dgm:prSet/>
      <dgm:spPr/>
      <dgm:t>
        <a:bodyPr/>
        <a:lstStyle/>
        <a:p>
          <a:endParaRPr lang="ru-RU"/>
        </a:p>
      </dgm:t>
    </dgm:pt>
    <dgm:pt modelId="{3F81D09C-4542-4FBC-9731-ECB24EBFCCB8}" type="sibTrans" cxnId="{4A6BEA28-077A-4B5B-B064-7F5C844F9703}">
      <dgm:prSet/>
      <dgm:spPr/>
      <dgm:t>
        <a:bodyPr/>
        <a:lstStyle/>
        <a:p>
          <a:endParaRPr lang="ru-RU"/>
        </a:p>
      </dgm:t>
    </dgm:pt>
    <dgm:pt modelId="{FE03F1A1-3033-454F-832E-9ABBAB92CF76}">
      <dgm:prSet phldrT="[Текст]"/>
      <dgm:spPr/>
      <dgm:t>
        <a:bodyPr/>
        <a:lstStyle/>
        <a:p>
          <a:r>
            <a:rPr lang="ru-RU" dirty="0" smtClean="0"/>
            <a:t>Животноводство</a:t>
          </a:r>
          <a:endParaRPr lang="ru-RU" dirty="0"/>
        </a:p>
      </dgm:t>
    </dgm:pt>
    <dgm:pt modelId="{97EB2EB8-565C-4A6B-83CE-FF5FA2710E84}" type="parTrans" cxnId="{DD6924A2-FA7A-4C9B-A522-44FD5B2C8828}">
      <dgm:prSet/>
      <dgm:spPr/>
      <dgm:t>
        <a:bodyPr/>
        <a:lstStyle/>
        <a:p>
          <a:endParaRPr lang="ru-RU"/>
        </a:p>
      </dgm:t>
    </dgm:pt>
    <dgm:pt modelId="{28573CE3-9BC1-460D-A6EE-7F25B08A6553}" type="sibTrans" cxnId="{DD6924A2-FA7A-4C9B-A522-44FD5B2C8828}">
      <dgm:prSet/>
      <dgm:spPr/>
      <dgm:t>
        <a:bodyPr/>
        <a:lstStyle/>
        <a:p>
          <a:endParaRPr lang="ru-RU"/>
        </a:p>
      </dgm:t>
    </dgm:pt>
    <dgm:pt modelId="{A8903541-7A29-4BD6-9D4F-B90DB7CC9BB5}">
      <dgm:prSet phldrT="[Текст]"/>
      <dgm:spPr/>
      <dgm:t>
        <a:bodyPr/>
        <a:lstStyle/>
        <a:p>
          <a:r>
            <a:rPr lang="ru-RU" dirty="0" smtClean="0"/>
            <a:t>Растениеводство</a:t>
          </a:r>
          <a:r>
            <a:rPr lang="en-US" dirty="0" smtClean="0"/>
            <a:t> (</a:t>
          </a:r>
          <a:r>
            <a:rPr lang="ru-RU" dirty="0" smtClean="0"/>
            <a:t>земледелие)</a:t>
          </a:r>
          <a:endParaRPr lang="ru-RU" dirty="0"/>
        </a:p>
      </dgm:t>
    </dgm:pt>
    <dgm:pt modelId="{7BF04F46-8FDC-4B15-A4C8-B1E7FA085414}" type="parTrans" cxnId="{C112EF6B-6EB2-495D-AB53-E424BF64A307}">
      <dgm:prSet/>
      <dgm:spPr/>
      <dgm:t>
        <a:bodyPr/>
        <a:lstStyle/>
        <a:p>
          <a:endParaRPr lang="ru-RU"/>
        </a:p>
      </dgm:t>
    </dgm:pt>
    <dgm:pt modelId="{28D8B340-3965-44E0-8220-B10516403559}" type="sibTrans" cxnId="{C112EF6B-6EB2-495D-AB53-E424BF64A307}">
      <dgm:prSet/>
      <dgm:spPr/>
      <dgm:t>
        <a:bodyPr/>
        <a:lstStyle/>
        <a:p>
          <a:endParaRPr lang="ru-RU"/>
        </a:p>
      </dgm:t>
    </dgm:pt>
    <dgm:pt modelId="{63202CDB-32D2-409E-917A-4D30354E8B07}">
      <dgm:prSet phldrT="[Текст]"/>
      <dgm:spPr/>
      <dgm:t>
        <a:bodyPr/>
        <a:lstStyle/>
        <a:p>
          <a:r>
            <a:rPr lang="ru-RU" dirty="0" smtClean="0"/>
            <a:t>Промышленные территории</a:t>
          </a:r>
          <a:endParaRPr lang="ru-RU" dirty="0"/>
        </a:p>
      </dgm:t>
    </dgm:pt>
    <dgm:pt modelId="{92A5CF02-0F21-488F-9196-C2CB10DA40B7}" type="parTrans" cxnId="{25B70B86-D37F-47FC-B883-A9E302D700E8}">
      <dgm:prSet/>
      <dgm:spPr/>
      <dgm:t>
        <a:bodyPr/>
        <a:lstStyle/>
        <a:p>
          <a:endParaRPr lang="ru-RU"/>
        </a:p>
      </dgm:t>
    </dgm:pt>
    <dgm:pt modelId="{2AFADE1B-8DA6-43A2-A38E-F660BF0CF23C}" type="sibTrans" cxnId="{25B70B86-D37F-47FC-B883-A9E302D700E8}">
      <dgm:prSet/>
      <dgm:spPr/>
      <dgm:t>
        <a:bodyPr/>
        <a:lstStyle/>
        <a:p>
          <a:endParaRPr lang="ru-RU"/>
        </a:p>
      </dgm:t>
    </dgm:pt>
    <dgm:pt modelId="{39D2E908-CB68-43E4-BBDB-3944FFCC8183}">
      <dgm:prSet phldrT="[Текст]"/>
      <dgm:spPr/>
      <dgm:t>
        <a:bodyPr/>
        <a:lstStyle/>
        <a:p>
          <a:r>
            <a:rPr lang="ru-RU" dirty="0" smtClean="0"/>
            <a:t>Заводы и фабрики</a:t>
          </a:r>
          <a:endParaRPr lang="ru-RU" dirty="0"/>
        </a:p>
      </dgm:t>
    </dgm:pt>
    <dgm:pt modelId="{66BCF131-98F7-4C1B-9A74-82224A3D9657}" type="parTrans" cxnId="{4F02D080-9E90-43DC-AC8D-DAF08BDD66D1}">
      <dgm:prSet/>
      <dgm:spPr/>
      <dgm:t>
        <a:bodyPr/>
        <a:lstStyle/>
        <a:p>
          <a:endParaRPr lang="ru-RU"/>
        </a:p>
      </dgm:t>
    </dgm:pt>
    <dgm:pt modelId="{C1E5787D-9071-41C5-98ED-95337822B4A3}" type="sibTrans" cxnId="{4F02D080-9E90-43DC-AC8D-DAF08BDD66D1}">
      <dgm:prSet/>
      <dgm:spPr/>
      <dgm:t>
        <a:bodyPr/>
        <a:lstStyle/>
        <a:p>
          <a:endParaRPr lang="ru-RU"/>
        </a:p>
      </dgm:t>
    </dgm:pt>
    <dgm:pt modelId="{1699813D-AA6F-4425-8939-84A18E96E59E}">
      <dgm:prSet phldrT="[Текст]"/>
      <dgm:spPr/>
      <dgm:t>
        <a:bodyPr/>
        <a:lstStyle/>
        <a:p>
          <a:r>
            <a:rPr lang="ru-RU" dirty="0" smtClean="0"/>
            <a:t>Горнодобывающие предприятия</a:t>
          </a:r>
          <a:endParaRPr lang="ru-RU" dirty="0"/>
        </a:p>
      </dgm:t>
    </dgm:pt>
    <dgm:pt modelId="{02F9394C-E64F-4E41-A173-49941C53019E}" type="parTrans" cxnId="{3B8BB936-97EA-4867-9DD1-33186B129E34}">
      <dgm:prSet/>
      <dgm:spPr/>
      <dgm:t>
        <a:bodyPr/>
        <a:lstStyle/>
        <a:p>
          <a:endParaRPr lang="ru-RU"/>
        </a:p>
      </dgm:t>
    </dgm:pt>
    <dgm:pt modelId="{BC6C83E1-C778-420D-AE4E-72135BB7F953}" type="sibTrans" cxnId="{3B8BB936-97EA-4867-9DD1-33186B129E34}">
      <dgm:prSet/>
      <dgm:spPr/>
      <dgm:t>
        <a:bodyPr/>
        <a:lstStyle/>
        <a:p>
          <a:endParaRPr lang="ru-RU"/>
        </a:p>
      </dgm:t>
    </dgm:pt>
    <dgm:pt modelId="{FCB27DBB-258A-44DA-83F3-59AB010A3274}">
      <dgm:prSet phldrT="[Текст]"/>
      <dgm:spPr/>
      <dgm:t>
        <a:bodyPr/>
        <a:lstStyle/>
        <a:p>
          <a:endParaRPr lang="ru-RU" dirty="0"/>
        </a:p>
      </dgm:t>
    </dgm:pt>
    <dgm:pt modelId="{E655BE99-3347-464F-A568-34D5AA84F4D9}" type="parTrans" cxnId="{20C7F105-926F-4D5B-8F2F-111DE5D003C5}">
      <dgm:prSet/>
      <dgm:spPr/>
      <dgm:t>
        <a:bodyPr/>
        <a:lstStyle/>
        <a:p>
          <a:endParaRPr lang="ru-RU"/>
        </a:p>
      </dgm:t>
    </dgm:pt>
    <dgm:pt modelId="{9EDE70D7-A8AF-498A-B428-FADF32A30CFF}" type="sibTrans" cxnId="{20C7F105-926F-4D5B-8F2F-111DE5D003C5}">
      <dgm:prSet/>
      <dgm:spPr/>
      <dgm:t>
        <a:bodyPr/>
        <a:lstStyle/>
        <a:p>
          <a:endParaRPr lang="ru-RU"/>
        </a:p>
      </dgm:t>
    </dgm:pt>
    <dgm:pt modelId="{9A13F548-2CD7-4098-BF1B-0A41B6CFEE28}">
      <dgm:prSet phldrT="[Текст]"/>
      <dgm:spPr/>
      <dgm:t>
        <a:bodyPr/>
        <a:lstStyle/>
        <a:p>
          <a:r>
            <a:rPr lang="ru-RU" dirty="0" smtClean="0"/>
            <a:t>Города и поселения</a:t>
          </a:r>
          <a:endParaRPr lang="ru-RU" dirty="0"/>
        </a:p>
      </dgm:t>
    </dgm:pt>
    <dgm:pt modelId="{1757014E-DCF6-41F4-9CC1-10270673E305}" type="parTrans" cxnId="{EA03E92C-1210-4843-9D5B-8A0F2E393AF5}">
      <dgm:prSet/>
      <dgm:spPr/>
      <dgm:t>
        <a:bodyPr/>
        <a:lstStyle/>
        <a:p>
          <a:endParaRPr lang="ru-RU"/>
        </a:p>
      </dgm:t>
    </dgm:pt>
    <dgm:pt modelId="{A6CD89D2-A481-404A-A161-3F3BA65B6D01}" type="sibTrans" cxnId="{EA03E92C-1210-4843-9D5B-8A0F2E393AF5}">
      <dgm:prSet/>
      <dgm:spPr/>
      <dgm:t>
        <a:bodyPr/>
        <a:lstStyle/>
        <a:p>
          <a:endParaRPr lang="ru-RU"/>
        </a:p>
      </dgm:t>
    </dgm:pt>
    <dgm:pt modelId="{9AAD2316-ACB0-465E-BE3C-E2520DA698E2}">
      <dgm:prSet phldrT="[Текст]"/>
      <dgm:spPr/>
      <dgm:t>
        <a:bodyPr/>
        <a:lstStyle/>
        <a:p>
          <a:r>
            <a:rPr lang="ru-RU" dirty="0" smtClean="0"/>
            <a:t>Предприятия энергоснабжения</a:t>
          </a:r>
          <a:endParaRPr lang="ru-RU" dirty="0"/>
        </a:p>
      </dgm:t>
    </dgm:pt>
    <dgm:pt modelId="{5F26BE3E-7269-4C53-9037-1E585F77EF7A}" type="parTrans" cxnId="{3D379116-BDBF-4E8F-9A29-3216B0FC0CBB}">
      <dgm:prSet/>
      <dgm:spPr/>
      <dgm:t>
        <a:bodyPr/>
        <a:lstStyle/>
        <a:p>
          <a:endParaRPr lang="ru-RU"/>
        </a:p>
      </dgm:t>
    </dgm:pt>
    <dgm:pt modelId="{2ED8D507-6CD2-4D21-8310-3D5DE2AE1908}" type="sibTrans" cxnId="{3D379116-BDBF-4E8F-9A29-3216B0FC0CBB}">
      <dgm:prSet/>
      <dgm:spPr/>
      <dgm:t>
        <a:bodyPr/>
        <a:lstStyle/>
        <a:p>
          <a:endParaRPr lang="ru-RU"/>
        </a:p>
      </dgm:t>
    </dgm:pt>
    <dgm:pt modelId="{CFE20FEE-4FAC-42EA-B680-1CB1C27F872A}" type="pres">
      <dgm:prSet presAssocID="{058DB6B2-9AB4-4B0E-A1B1-538ABF2EBB7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B019B7E-B187-4A22-8EAC-5569D77C49BC}" type="pres">
      <dgm:prSet presAssocID="{566E85BB-EFCB-465E-A1A0-E82FE992395A}" presName="composite" presStyleCnt="0"/>
      <dgm:spPr/>
    </dgm:pt>
    <dgm:pt modelId="{73EFC81D-9EE5-405A-AC40-0F77373FBC59}" type="pres">
      <dgm:prSet presAssocID="{566E85BB-EFCB-465E-A1A0-E82FE992395A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1DAEAD-145C-4F8A-9A73-409E2273AE00}" type="pres">
      <dgm:prSet presAssocID="{566E85BB-EFCB-465E-A1A0-E82FE992395A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FAB06F-EA57-4DC6-BF92-7A5464D612F7}" type="pres">
      <dgm:prSet presAssocID="{906FBB1B-A4E0-4F05-86AD-5CC11EC4DA20}" presName="space" presStyleCnt="0"/>
      <dgm:spPr/>
    </dgm:pt>
    <dgm:pt modelId="{8B1928F5-7E8B-44DC-B3DD-319954F88BD6}" type="pres">
      <dgm:prSet presAssocID="{C57FC045-D4A1-484C-B1CF-7CAB9A73F3FB}" presName="composite" presStyleCnt="0"/>
      <dgm:spPr/>
    </dgm:pt>
    <dgm:pt modelId="{217CA6DF-1303-4113-B8BC-3A87DB4438DB}" type="pres">
      <dgm:prSet presAssocID="{C57FC045-D4A1-484C-B1CF-7CAB9A73F3FB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9A47D4-9117-4DF8-A8A5-E4BE6747B087}" type="pres">
      <dgm:prSet presAssocID="{C57FC045-D4A1-484C-B1CF-7CAB9A73F3FB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AE5C56-07DE-4B43-8D75-517787AAADC2}" type="pres">
      <dgm:prSet presAssocID="{3F81D09C-4542-4FBC-9731-ECB24EBFCCB8}" presName="space" presStyleCnt="0"/>
      <dgm:spPr/>
    </dgm:pt>
    <dgm:pt modelId="{7B5C33A7-0081-4CA7-B097-DE9E7E8FA014}" type="pres">
      <dgm:prSet presAssocID="{63202CDB-32D2-409E-917A-4D30354E8B07}" presName="composite" presStyleCnt="0"/>
      <dgm:spPr/>
    </dgm:pt>
    <dgm:pt modelId="{5A35DEF0-1B77-4B4C-A579-7C6499374F53}" type="pres">
      <dgm:prSet presAssocID="{63202CDB-32D2-409E-917A-4D30354E8B07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92FED3-9F55-4A8A-8D00-14EA01EB2AE6}" type="pres">
      <dgm:prSet presAssocID="{63202CDB-32D2-409E-917A-4D30354E8B07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2C4CE20-BB55-405F-96FA-1EE948064D78}" type="presOf" srcId="{FCB27DBB-258A-44DA-83F3-59AB010A3274}" destId="{9F92FED3-9F55-4A8A-8D00-14EA01EB2AE6}" srcOrd="0" destOrd="2" presId="urn:microsoft.com/office/officeart/2005/8/layout/hList1"/>
    <dgm:cxn modelId="{E3F672F5-0597-4996-90B1-D6F431FC709A}" type="presOf" srcId="{058DB6B2-9AB4-4B0E-A1B1-538ABF2EBB77}" destId="{CFE20FEE-4FAC-42EA-B680-1CB1C27F872A}" srcOrd="0" destOrd="0" presId="urn:microsoft.com/office/officeart/2005/8/layout/hList1"/>
    <dgm:cxn modelId="{02F55BA7-3624-4464-BBE5-3316D185B15F}" type="presOf" srcId="{A8903541-7A29-4BD6-9D4F-B90DB7CC9BB5}" destId="{7A9A47D4-9117-4DF8-A8A5-E4BE6747B087}" srcOrd="0" destOrd="1" presId="urn:microsoft.com/office/officeart/2005/8/layout/hList1"/>
    <dgm:cxn modelId="{20EFB7B9-317D-43A6-868B-D5AC1426EB5C}" srcId="{058DB6B2-9AB4-4B0E-A1B1-538ABF2EBB77}" destId="{566E85BB-EFCB-465E-A1A0-E82FE992395A}" srcOrd="0" destOrd="0" parTransId="{1B1232E6-C72C-41BF-BDCE-D56410C2B212}" sibTransId="{906FBB1B-A4E0-4F05-86AD-5CC11EC4DA20}"/>
    <dgm:cxn modelId="{D7D57EDD-A1C1-4CCB-A4CE-A2F717DD943E}" type="presOf" srcId="{566E85BB-EFCB-465E-A1A0-E82FE992395A}" destId="{73EFC81D-9EE5-405A-AC40-0F77373FBC59}" srcOrd="0" destOrd="0" presId="urn:microsoft.com/office/officeart/2005/8/layout/hList1"/>
    <dgm:cxn modelId="{40D2F1CA-8F57-40CA-A296-5C8013AC3A26}" srcId="{566E85BB-EFCB-465E-A1A0-E82FE992395A}" destId="{820B2DCF-3A68-487B-B280-9CAB8E463EC0}" srcOrd="3" destOrd="0" parTransId="{07911576-F1C3-41A6-8DC1-FA3C58E78A05}" sibTransId="{78E7D512-273A-493D-BC7C-4A1536E9C4AF}"/>
    <dgm:cxn modelId="{C112EF6B-6EB2-495D-AB53-E424BF64A307}" srcId="{C57FC045-D4A1-484C-B1CF-7CAB9A73F3FB}" destId="{A8903541-7A29-4BD6-9D4F-B90DB7CC9BB5}" srcOrd="1" destOrd="0" parTransId="{7BF04F46-8FDC-4B15-A4C8-B1E7FA085414}" sibTransId="{28D8B340-3965-44E0-8220-B10516403559}"/>
    <dgm:cxn modelId="{4A6BEA28-077A-4B5B-B064-7F5C844F9703}" srcId="{058DB6B2-9AB4-4B0E-A1B1-538ABF2EBB77}" destId="{C57FC045-D4A1-484C-B1CF-7CAB9A73F3FB}" srcOrd="1" destOrd="0" parTransId="{ACBB8793-AD79-42C9-81B2-4CA14D580C1F}" sibTransId="{3F81D09C-4542-4FBC-9731-ECB24EBFCCB8}"/>
    <dgm:cxn modelId="{56028F49-816C-42DA-8B05-6869DA045535}" type="presOf" srcId="{A811DF8B-DC4A-4DF7-89BA-C3FF99DEFB9B}" destId="{7E1DAEAD-145C-4F8A-9A73-409E2273AE00}" srcOrd="0" destOrd="2" presId="urn:microsoft.com/office/officeart/2005/8/layout/hList1"/>
    <dgm:cxn modelId="{20C7F105-926F-4D5B-8F2F-111DE5D003C5}" srcId="{63202CDB-32D2-409E-917A-4D30354E8B07}" destId="{FCB27DBB-258A-44DA-83F3-59AB010A3274}" srcOrd="2" destOrd="0" parTransId="{E655BE99-3347-464F-A568-34D5AA84F4D9}" sibTransId="{9EDE70D7-A8AF-498A-B428-FADF32A30CFF}"/>
    <dgm:cxn modelId="{9DD88099-2CDB-4AAB-8F81-E819949EB4F2}" type="presOf" srcId="{39D2E908-CB68-43E4-BBDB-3944FFCC8183}" destId="{9F92FED3-9F55-4A8A-8D00-14EA01EB2AE6}" srcOrd="0" destOrd="0" presId="urn:microsoft.com/office/officeart/2005/8/layout/hList1"/>
    <dgm:cxn modelId="{B65E81F2-2DBC-42A8-A8EB-567CA93F94EC}" type="presOf" srcId="{9AAD2316-ACB0-465E-BE3C-E2520DA698E2}" destId="{7E1DAEAD-145C-4F8A-9A73-409E2273AE00}" srcOrd="0" destOrd="1" presId="urn:microsoft.com/office/officeart/2005/8/layout/hList1"/>
    <dgm:cxn modelId="{3D379116-BDBF-4E8F-9A29-3216B0FC0CBB}" srcId="{566E85BB-EFCB-465E-A1A0-E82FE992395A}" destId="{9AAD2316-ACB0-465E-BE3C-E2520DA698E2}" srcOrd="1" destOrd="0" parTransId="{5F26BE3E-7269-4C53-9037-1E585F77EF7A}" sibTransId="{2ED8D507-6CD2-4D21-8310-3D5DE2AE1908}"/>
    <dgm:cxn modelId="{3B8BB936-97EA-4867-9DD1-33186B129E34}" srcId="{63202CDB-32D2-409E-917A-4D30354E8B07}" destId="{1699813D-AA6F-4425-8939-84A18E96E59E}" srcOrd="1" destOrd="0" parTransId="{02F9394C-E64F-4E41-A173-49941C53019E}" sibTransId="{BC6C83E1-C778-420D-AE4E-72135BB7F953}"/>
    <dgm:cxn modelId="{0D040BE1-BD25-4910-8286-BE2B0421B2BF}" type="presOf" srcId="{9A13F548-2CD7-4098-BF1B-0A41B6CFEE28}" destId="{7E1DAEAD-145C-4F8A-9A73-409E2273AE00}" srcOrd="0" destOrd="0" presId="urn:microsoft.com/office/officeart/2005/8/layout/hList1"/>
    <dgm:cxn modelId="{7BB1942A-9844-47B1-AA0E-15237CBD9B0B}" srcId="{566E85BB-EFCB-465E-A1A0-E82FE992395A}" destId="{A811DF8B-DC4A-4DF7-89BA-C3FF99DEFB9B}" srcOrd="2" destOrd="0" parTransId="{16A99496-9880-4387-8BFC-66A085E27734}" sibTransId="{89B3D4B8-AFAB-48CF-8932-3D8D15707B59}"/>
    <dgm:cxn modelId="{4E633A1F-3ED9-4C92-B1A2-C23D16AC412D}" type="presOf" srcId="{FE03F1A1-3033-454F-832E-9ABBAB92CF76}" destId="{7A9A47D4-9117-4DF8-A8A5-E4BE6747B087}" srcOrd="0" destOrd="0" presId="urn:microsoft.com/office/officeart/2005/8/layout/hList1"/>
    <dgm:cxn modelId="{25B70B86-D37F-47FC-B883-A9E302D700E8}" srcId="{058DB6B2-9AB4-4B0E-A1B1-538ABF2EBB77}" destId="{63202CDB-32D2-409E-917A-4D30354E8B07}" srcOrd="2" destOrd="0" parTransId="{92A5CF02-0F21-488F-9196-C2CB10DA40B7}" sibTransId="{2AFADE1B-8DA6-43A2-A38E-F660BF0CF23C}"/>
    <dgm:cxn modelId="{DD6924A2-FA7A-4C9B-A522-44FD5B2C8828}" srcId="{C57FC045-D4A1-484C-B1CF-7CAB9A73F3FB}" destId="{FE03F1A1-3033-454F-832E-9ABBAB92CF76}" srcOrd="0" destOrd="0" parTransId="{97EB2EB8-565C-4A6B-83CE-FF5FA2710E84}" sibTransId="{28573CE3-9BC1-460D-A6EE-7F25B08A6553}"/>
    <dgm:cxn modelId="{4F02D080-9E90-43DC-AC8D-DAF08BDD66D1}" srcId="{63202CDB-32D2-409E-917A-4D30354E8B07}" destId="{39D2E908-CB68-43E4-BBDB-3944FFCC8183}" srcOrd="0" destOrd="0" parTransId="{66BCF131-98F7-4C1B-9A74-82224A3D9657}" sibTransId="{C1E5787D-9071-41C5-98ED-95337822B4A3}"/>
    <dgm:cxn modelId="{EBB4AA9E-C8CF-4D54-824F-E61A4BC383BD}" type="presOf" srcId="{63202CDB-32D2-409E-917A-4D30354E8B07}" destId="{5A35DEF0-1B77-4B4C-A579-7C6499374F53}" srcOrd="0" destOrd="0" presId="urn:microsoft.com/office/officeart/2005/8/layout/hList1"/>
    <dgm:cxn modelId="{5F48CE11-B0A0-4271-B62C-27D22D320561}" type="presOf" srcId="{C57FC045-D4A1-484C-B1CF-7CAB9A73F3FB}" destId="{217CA6DF-1303-4113-B8BC-3A87DB4438DB}" srcOrd="0" destOrd="0" presId="urn:microsoft.com/office/officeart/2005/8/layout/hList1"/>
    <dgm:cxn modelId="{58609387-B074-4DA6-9DEF-D15A95543921}" type="presOf" srcId="{820B2DCF-3A68-487B-B280-9CAB8E463EC0}" destId="{7E1DAEAD-145C-4F8A-9A73-409E2273AE00}" srcOrd="0" destOrd="3" presId="urn:microsoft.com/office/officeart/2005/8/layout/hList1"/>
    <dgm:cxn modelId="{EA03E92C-1210-4843-9D5B-8A0F2E393AF5}" srcId="{566E85BB-EFCB-465E-A1A0-E82FE992395A}" destId="{9A13F548-2CD7-4098-BF1B-0A41B6CFEE28}" srcOrd="0" destOrd="0" parTransId="{1757014E-DCF6-41F4-9CC1-10270673E305}" sibTransId="{A6CD89D2-A481-404A-A161-3F3BA65B6D01}"/>
    <dgm:cxn modelId="{DE9DF04E-E833-4227-9683-C7C142276018}" type="presOf" srcId="{1699813D-AA6F-4425-8939-84A18E96E59E}" destId="{9F92FED3-9F55-4A8A-8D00-14EA01EB2AE6}" srcOrd="0" destOrd="1" presId="urn:microsoft.com/office/officeart/2005/8/layout/hList1"/>
    <dgm:cxn modelId="{C958BC30-B4CD-4D3B-8891-B1161753A952}" type="presParOf" srcId="{CFE20FEE-4FAC-42EA-B680-1CB1C27F872A}" destId="{5B019B7E-B187-4A22-8EAC-5569D77C49BC}" srcOrd="0" destOrd="0" presId="urn:microsoft.com/office/officeart/2005/8/layout/hList1"/>
    <dgm:cxn modelId="{CA7BED78-74F7-4295-874B-E540352C5FE1}" type="presParOf" srcId="{5B019B7E-B187-4A22-8EAC-5569D77C49BC}" destId="{73EFC81D-9EE5-405A-AC40-0F77373FBC59}" srcOrd="0" destOrd="0" presId="urn:microsoft.com/office/officeart/2005/8/layout/hList1"/>
    <dgm:cxn modelId="{9522DAC2-3301-4EEF-92D9-BB790939FCBF}" type="presParOf" srcId="{5B019B7E-B187-4A22-8EAC-5569D77C49BC}" destId="{7E1DAEAD-145C-4F8A-9A73-409E2273AE00}" srcOrd="1" destOrd="0" presId="urn:microsoft.com/office/officeart/2005/8/layout/hList1"/>
    <dgm:cxn modelId="{8219D6BF-CB66-41F5-AC6E-70E38B2824C2}" type="presParOf" srcId="{CFE20FEE-4FAC-42EA-B680-1CB1C27F872A}" destId="{CCFAB06F-EA57-4DC6-BF92-7A5464D612F7}" srcOrd="1" destOrd="0" presId="urn:microsoft.com/office/officeart/2005/8/layout/hList1"/>
    <dgm:cxn modelId="{4ACB2012-8A5B-400E-9CA3-108863153F3A}" type="presParOf" srcId="{CFE20FEE-4FAC-42EA-B680-1CB1C27F872A}" destId="{8B1928F5-7E8B-44DC-B3DD-319954F88BD6}" srcOrd="2" destOrd="0" presId="urn:microsoft.com/office/officeart/2005/8/layout/hList1"/>
    <dgm:cxn modelId="{6F068C19-3939-4C64-85DD-444ABD6E47FF}" type="presParOf" srcId="{8B1928F5-7E8B-44DC-B3DD-319954F88BD6}" destId="{217CA6DF-1303-4113-B8BC-3A87DB4438DB}" srcOrd="0" destOrd="0" presId="urn:microsoft.com/office/officeart/2005/8/layout/hList1"/>
    <dgm:cxn modelId="{D87700C2-A1C5-4B83-AF3C-CFCBDDF702FD}" type="presParOf" srcId="{8B1928F5-7E8B-44DC-B3DD-319954F88BD6}" destId="{7A9A47D4-9117-4DF8-A8A5-E4BE6747B087}" srcOrd="1" destOrd="0" presId="urn:microsoft.com/office/officeart/2005/8/layout/hList1"/>
    <dgm:cxn modelId="{7CCF5BD0-38D7-4FF8-983A-C44032AD2733}" type="presParOf" srcId="{CFE20FEE-4FAC-42EA-B680-1CB1C27F872A}" destId="{0EAE5C56-07DE-4B43-8D75-517787AAADC2}" srcOrd="3" destOrd="0" presId="urn:microsoft.com/office/officeart/2005/8/layout/hList1"/>
    <dgm:cxn modelId="{8A442F06-DB22-4FD2-ADC5-33058140556D}" type="presParOf" srcId="{CFE20FEE-4FAC-42EA-B680-1CB1C27F872A}" destId="{7B5C33A7-0081-4CA7-B097-DE9E7E8FA014}" srcOrd="4" destOrd="0" presId="urn:microsoft.com/office/officeart/2005/8/layout/hList1"/>
    <dgm:cxn modelId="{132D3D94-F135-49B2-9407-361316114FF6}" type="presParOf" srcId="{7B5C33A7-0081-4CA7-B097-DE9E7E8FA014}" destId="{5A35DEF0-1B77-4B4C-A579-7C6499374F53}" srcOrd="0" destOrd="0" presId="urn:microsoft.com/office/officeart/2005/8/layout/hList1"/>
    <dgm:cxn modelId="{3295B069-031B-49AC-B211-3CD2845F046D}" type="presParOf" srcId="{7B5C33A7-0081-4CA7-B097-DE9E7E8FA014}" destId="{9F92FED3-9F55-4A8A-8D00-14EA01EB2AE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28ABB60-2C55-4E3D-9CE3-5A9D59AB3C76}" type="doc">
      <dgm:prSet loTypeId="urn:microsoft.com/office/officeart/2005/8/layout/radial5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AA224DA8-897E-479A-B191-44C4D777EFC4}">
      <dgm:prSet phldrT="[Текст]"/>
      <dgm:spPr/>
      <dgm:t>
        <a:bodyPr/>
        <a:lstStyle/>
        <a:p>
          <a:r>
            <a:rPr lang="ru-RU" dirty="0" smtClean="0"/>
            <a:t>ПТС</a:t>
          </a:r>
          <a:endParaRPr lang="ru-RU" dirty="0"/>
        </a:p>
      </dgm:t>
    </dgm:pt>
    <dgm:pt modelId="{BE7ACA41-9D9B-412E-A9CC-F396C8DAF879}" type="parTrans" cxnId="{25CDE985-C0A8-4BAA-9690-176FE0F0A2FA}">
      <dgm:prSet/>
      <dgm:spPr/>
      <dgm:t>
        <a:bodyPr/>
        <a:lstStyle/>
        <a:p>
          <a:endParaRPr lang="ru-RU"/>
        </a:p>
      </dgm:t>
    </dgm:pt>
    <dgm:pt modelId="{F0F9137D-7D7E-412F-BF83-A3AD6E996ABD}" type="sibTrans" cxnId="{25CDE985-C0A8-4BAA-9690-176FE0F0A2FA}">
      <dgm:prSet/>
      <dgm:spPr/>
      <dgm:t>
        <a:bodyPr/>
        <a:lstStyle/>
        <a:p>
          <a:endParaRPr lang="ru-RU"/>
        </a:p>
      </dgm:t>
    </dgm:pt>
    <dgm:pt modelId="{59E341F0-C42C-40AA-8F09-5EAF09EFFCD8}">
      <dgm:prSet phldrT="[Текст]"/>
      <dgm:spPr/>
      <dgm:t>
        <a:bodyPr/>
        <a:lstStyle/>
        <a:p>
          <a:r>
            <a:rPr lang="ru-RU" dirty="0" smtClean="0"/>
            <a:t>Рельеф и геологическое строение</a:t>
          </a:r>
          <a:endParaRPr lang="ru-RU" dirty="0"/>
        </a:p>
      </dgm:t>
    </dgm:pt>
    <dgm:pt modelId="{B0474094-7895-4FF3-BB05-CDE7984FFCF7}" type="parTrans" cxnId="{E60C46F6-C6B2-4A8D-91D1-F996D0A1AC0F}">
      <dgm:prSet/>
      <dgm:spPr/>
      <dgm:t>
        <a:bodyPr/>
        <a:lstStyle/>
        <a:p>
          <a:endParaRPr lang="ru-RU"/>
        </a:p>
      </dgm:t>
    </dgm:pt>
    <dgm:pt modelId="{CF1C4590-CA30-4E19-9B6D-20A478276E2A}" type="sibTrans" cxnId="{E60C46F6-C6B2-4A8D-91D1-F996D0A1AC0F}">
      <dgm:prSet/>
      <dgm:spPr/>
      <dgm:t>
        <a:bodyPr/>
        <a:lstStyle/>
        <a:p>
          <a:endParaRPr lang="ru-RU"/>
        </a:p>
      </dgm:t>
    </dgm:pt>
    <dgm:pt modelId="{3C193D4A-989D-4244-B2AC-53970DB7B395}">
      <dgm:prSet phldrT="[Текст]"/>
      <dgm:spPr/>
      <dgm:t>
        <a:bodyPr/>
        <a:lstStyle/>
        <a:p>
          <a:r>
            <a:rPr lang="ru-RU" dirty="0" smtClean="0"/>
            <a:t>Климатические характеристики</a:t>
          </a:r>
          <a:endParaRPr lang="ru-RU" dirty="0"/>
        </a:p>
      </dgm:t>
    </dgm:pt>
    <dgm:pt modelId="{EF14A48D-B432-4DCF-9102-F552C67C9E24}" type="parTrans" cxnId="{8D26907F-0115-403E-8C3C-6EC435EDA92F}">
      <dgm:prSet/>
      <dgm:spPr/>
      <dgm:t>
        <a:bodyPr/>
        <a:lstStyle/>
        <a:p>
          <a:endParaRPr lang="ru-RU"/>
        </a:p>
      </dgm:t>
    </dgm:pt>
    <dgm:pt modelId="{237D83DB-A163-4796-BC00-1D3F25E30059}" type="sibTrans" cxnId="{8D26907F-0115-403E-8C3C-6EC435EDA92F}">
      <dgm:prSet/>
      <dgm:spPr/>
      <dgm:t>
        <a:bodyPr/>
        <a:lstStyle/>
        <a:p>
          <a:endParaRPr lang="ru-RU"/>
        </a:p>
      </dgm:t>
    </dgm:pt>
    <dgm:pt modelId="{FF7CCF8B-1934-4395-9245-FFB1301B4B71}">
      <dgm:prSet phldrT="[Текст]"/>
      <dgm:spPr/>
      <dgm:t>
        <a:bodyPr/>
        <a:lstStyle/>
        <a:p>
          <a:r>
            <a:rPr lang="ru-RU" dirty="0" smtClean="0"/>
            <a:t>Природные воды</a:t>
          </a:r>
          <a:endParaRPr lang="ru-RU" dirty="0"/>
        </a:p>
      </dgm:t>
    </dgm:pt>
    <dgm:pt modelId="{F8C04DB5-9896-4FE8-A3BD-E71B1FAF9D8C}" type="parTrans" cxnId="{855AFDFC-2606-48E9-94ED-9F6328ED9B14}">
      <dgm:prSet/>
      <dgm:spPr/>
      <dgm:t>
        <a:bodyPr/>
        <a:lstStyle/>
        <a:p>
          <a:endParaRPr lang="ru-RU"/>
        </a:p>
      </dgm:t>
    </dgm:pt>
    <dgm:pt modelId="{BDE6A3D4-CF03-4B0C-9A12-48634B390F2E}" type="sibTrans" cxnId="{855AFDFC-2606-48E9-94ED-9F6328ED9B14}">
      <dgm:prSet/>
      <dgm:spPr/>
      <dgm:t>
        <a:bodyPr/>
        <a:lstStyle/>
        <a:p>
          <a:endParaRPr lang="ru-RU"/>
        </a:p>
      </dgm:t>
    </dgm:pt>
    <dgm:pt modelId="{AFA75D07-D0BD-4C20-81C8-39FC963298A5}">
      <dgm:prSet phldrT="[Текст]"/>
      <dgm:spPr/>
      <dgm:t>
        <a:bodyPr/>
        <a:lstStyle/>
        <a:p>
          <a:r>
            <a:rPr lang="ru-RU" dirty="0" smtClean="0"/>
            <a:t>Почвы, животные и растения</a:t>
          </a:r>
          <a:endParaRPr lang="ru-RU" dirty="0"/>
        </a:p>
      </dgm:t>
    </dgm:pt>
    <dgm:pt modelId="{F58795CF-7C76-457F-A278-A68AA96A0325}" type="parTrans" cxnId="{65B35E56-2E4B-47BC-912C-F704721F248B}">
      <dgm:prSet/>
      <dgm:spPr/>
      <dgm:t>
        <a:bodyPr/>
        <a:lstStyle/>
        <a:p>
          <a:endParaRPr lang="ru-RU"/>
        </a:p>
      </dgm:t>
    </dgm:pt>
    <dgm:pt modelId="{F11CF218-1885-4132-B7DA-41ECCB21C0B5}" type="sibTrans" cxnId="{65B35E56-2E4B-47BC-912C-F704721F248B}">
      <dgm:prSet/>
      <dgm:spPr/>
      <dgm:t>
        <a:bodyPr/>
        <a:lstStyle/>
        <a:p>
          <a:endParaRPr lang="ru-RU"/>
        </a:p>
      </dgm:t>
    </dgm:pt>
    <dgm:pt modelId="{48632385-E07F-43C9-9C0C-F82D76A8DFDB}" type="pres">
      <dgm:prSet presAssocID="{E28ABB60-2C55-4E3D-9CE3-5A9D59AB3C76}" presName="Name0" presStyleCnt="0">
        <dgm:presLayoutVars>
          <dgm:chMax val="1"/>
          <dgm:dir val="rev"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CD27067-46E5-482A-8F78-8CDCF7FBFB2B}" type="pres">
      <dgm:prSet presAssocID="{AA224DA8-897E-479A-B191-44C4D777EFC4}" presName="centerShape" presStyleLbl="node0" presStyleIdx="0" presStyleCnt="1"/>
      <dgm:spPr/>
      <dgm:t>
        <a:bodyPr/>
        <a:lstStyle/>
        <a:p>
          <a:endParaRPr lang="ru-RU"/>
        </a:p>
      </dgm:t>
    </dgm:pt>
    <dgm:pt modelId="{5FE9DBF6-8FE2-4D35-9B39-D70EF3925624}" type="pres">
      <dgm:prSet presAssocID="{B0474094-7895-4FF3-BB05-CDE7984FFCF7}" presName="parTrans" presStyleLbl="sibTrans2D1" presStyleIdx="0" presStyleCnt="4" custScaleX="197582"/>
      <dgm:spPr>
        <a:prstGeom prst="leftRightArrow">
          <a:avLst/>
        </a:prstGeom>
      </dgm:spPr>
      <dgm:t>
        <a:bodyPr/>
        <a:lstStyle/>
        <a:p>
          <a:endParaRPr lang="ru-RU"/>
        </a:p>
      </dgm:t>
    </dgm:pt>
    <dgm:pt modelId="{9F9B314A-AF3E-4FC2-83CF-22438A7478A6}" type="pres">
      <dgm:prSet presAssocID="{B0474094-7895-4FF3-BB05-CDE7984FFCF7}" presName="connectorText" presStyleLbl="sibTrans2D1" presStyleIdx="0" presStyleCnt="4"/>
      <dgm:spPr/>
      <dgm:t>
        <a:bodyPr/>
        <a:lstStyle/>
        <a:p>
          <a:endParaRPr lang="ru-RU"/>
        </a:p>
      </dgm:t>
    </dgm:pt>
    <dgm:pt modelId="{935B33C7-85FF-4525-8D6E-0390E7BB52E5}" type="pres">
      <dgm:prSet presAssocID="{59E341F0-C42C-40AA-8F09-5EAF09EFFCD8}" presName="node" presStyleLbl="node1" presStyleIdx="0" presStyleCnt="4" custScaleX="200553" custScaleY="1087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C303DF-D182-4A98-A4CD-13C7B2225C63}" type="pres">
      <dgm:prSet presAssocID="{EF14A48D-B432-4DCF-9102-F552C67C9E24}" presName="parTrans" presStyleLbl="sibTrans2D1" presStyleIdx="1" presStyleCnt="4" custScaleX="175804"/>
      <dgm:spPr>
        <a:prstGeom prst="leftRightArrow">
          <a:avLst/>
        </a:prstGeom>
      </dgm:spPr>
      <dgm:t>
        <a:bodyPr/>
        <a:lstStyle/>
        <a:p>
          <a:endParaRPr lang="ru-RU"/>
        </a:p>
      </dgm:t>
    </dgm:pt>
    <dgm:pt modelId="{137ABD2B-C3E0-4824-A188-974AC1B2F44E}" type="pres">
      <dgm:prSet presAssocID="{EF14A48D-B432-4DCF-9102-F552C67C9E24}" presName="connectorText" presStyleLbl="sibTrans2D1" presStyleIdx="1" presStyleCnt="4"/>
      <dgm:spPr/>
      <dgm:t>
        <a:bodyPr/>
        <a:lstStyle/>
        <a:p>
          <a:endParaRPr lang="ru-RU"/>
        </a:p>
      </dgm:t>
    </dgm:pt>
    <dgm:pt modelId="{2D69871C-959D-4F03-A922-8E881E7AB21F}" type="pres">
      <dgm:prSet presAssocID="{3C193D4A-989D-4244-B2AC-53970DB7B395}" presName="node" presStyleLbl="node1" presStyleIdx="1" presStyleCnt="4" custScaleX="184431" custScaleY="142026" custRadScaleRad="1523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9196CE-C342-43D0-8BEB-4211B1C20AA7}" type="pres">
      <dgm:prSet presAssocID="{F8C04DB5-9896-4FE8-A3BD-E71B1FAF9D8C}" presName="parTrans" presStyleLbl="sibTrans2D1" presStyleIdx="2" presStyleCnt="4" custScaleX="185449"/>
      <dgm:spPr>
        <a:prstGeom prst="leftRightArrow">
          <a:avLst/>
        </a:prstGeom>
      </dgm:spPr>
      <dgm:t>
        <a:bodyPr/>
        <a:lstStyle/>
        <a:p>
          <a:endParaRPr lang="ru-RU"/>
        </a:p>
      </dgm:t>
    </dgm:pt>
    <dgm:pt modelId="{E34CEE92-2841-456F-9FC5-72821AB321BB}" type="pres">
      <dgm:prSet presAssocID="{F8C04DB5-9896-4FE8-A3BD-E71B1FAF9D8C}" presName="connectorText" presStyleLbl="sibTrans2D1" presStyleIdx="2" presStyleCnt="4"/>
      <dgm:spPr/>
      <dgm:t>
        <a:bodyPr/>
        <a:lstStyle/>
        <a:p>
          <a:endParaRPr lang="ru-RU"/>
        </a:p>
      </dgm:t>
    </dgm:pt>
    <dgm:pt modelId="{1CA4F507-8201-43AA-BADA-52132AEB74A3}" type="pres">
      <dgm:prSet presAssocID="{FF7CCF8B-1934-4395-9245-FFB1301B4B71}" presName="node" presStyleLbl="node1" presStyleIdx="2" presStyleCnt="4" custScaleX="2119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140A68-1EAE-4AE1-9A1B-350722E23646}" type="pres">
      <dgm:prSet presAssocID="{F58795CF-7C76-457F-A278-A68AA96A0325}" presName="parTrans" presStyleLbl="sibTrans2D1" presStyleIdx="3" presStyleCnt="4" custScaleX="164795"/>
      <dgm:spPr>
        <a:prstGeom prst="leftRightArrow">
          <a:avLst/>
        </a:prstGeom>
      </dgm:spPr>
      <dgm:t>
        <a:bodyPr/>
        <a:lstStyle/>
        <a:p>
          <a:endParaRPr lang="ru-RU"/>
        </a:p>
      </dgm:t>
    </dgm:pt>
    <dgm:pt modelId="{A266027D-38EC-4347-81E6-4F92A17A7E88}" type="pres">
      <dgm:prSet presAssocID="{F58795CF-7C76-457F-A278-A68AA96A0325}" presName="connectorText" presStyleLbl="sibTrans2D1" presStyleIdx="3" presStyleCnt="4"/>
      <dgm:spPr/>
      <dgm:t>
        <a:bodyPr/>
        <a:lstStyle/>
        <a:p>
          <a:endParaRPr lang="ru-RU"/>
        </a:p>
      </dgm:t>
    </dgm:pt>
    <dgm:pt modelId="{8A211224-D6B3-45D0-BF13-51AE1D7039D6}" type="pres">
      <dgm:prSet presAssocID="{AFA75D07-D0BD-4C20-81C8-39FC963298A5}" presName="node" presStyleLbl="node1" presStyleIdx="3" presStyleCnt="4" custScaleX="179477" custScaleY="147729" custRadScaleRad="153712" custRadScaleInc="-28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9583F3-1E90-45E1-A13D-F5CC46CEA302}" type="presOf" srcId="{B0474094-7895-4FF3-BB05-CDE7984FFCF7}" destId="{5FE9DBF6-8FE2-4D35-9B39-D70EF3925624}" srcOrd="0" destOrd="0" presId="urn:microsoft.com/office/officeart/2005/8/layout/radial5"/>
    <dgm:cxn modelId="{59ACB6B7-1561-465F-83FE-9694D0C02F63}" type="presOf" srcId="{3C193D4A-989D-4244-B2AC-53970DB7B395}" destId="{2D69871C-959D-4F03-A922-8E881E7AB21F}" srcOrd="0" destOrd="0" presId="urn:microsoft.com/office/officeart/2005/8/layout/radial5"/>
    <dgm:cxn modelId="{89F80985-E73F-4216-AFC8-2904BB0B757D}" type="presOf" srcId="{FF7CCF8B-1934-4395-9245-FFB1301B4B71}" destId="{1CA4F507-8201-43AA-BADA-52132AEB74A3}" srcOrd="0" destOrd="0" presId="urn:microsoft.com/office/officeart/2005/8/layout/radial5"/>
    <dgm:cxn modelId="{3F8679B5-1913-4FD8-A6CD-C4FF536E2B0B}" type="presOf" srcId="{AA224DA8-897E-479A-B191-44C4D777EFC4}" destId="{2CD27067-46E5-482A-8F78-8CDCF7FBFB2B}" srcOrd="0" destOrd="0" presId="urn:microsoft.com/office/officeart/2005/8/layout/radial5"/>
    <dgm:cxn modelId="{27A9E065-8376-4958-AD0C-BFBE8C136298}" type="presOf" srcId="{F8C04DB5-9896-4FE8-A3BD-E71B1FAF9D8C}" destId="{189196CE-C342-43D0-8BEB-4211B1C20AA7}" srcOrd="0" destOrd="0" presId="urn:microsoft.com/office/officeart/2005/8/layout/radial5"/>
    <dgm:cxn modelId="{AE0118FB-9AC2-4673-95AD-858CC20B4448}" type="presOf" srcId="{AFA75D07-D0BD-4C20-81C8-39FC963298A5}" destId="{8A211224-D6B3-45D0-BF13-51AE1D7039D6}" srcOrd="0" destOrd="0" presId="urn:microsoft.com/office/officeart/2005/8/layout/radial5"/>
    <dgm:cxn modelId="{25CDE985-C0A8-4BAA-9690-176FE0F0A2FA}" srcId="{E28ABB60-2C55-4E3D-9CE3-5A9D59AB3C76}" destId="{AA224DA8-897E-479A-B191-44C4D777EFC4}" srcOrd="0" destOrd="0" parTransId="{BE7ACA41-9D9B-412E-A9CC-F396C8DAF879}" sibTransId="{F0F9137D-7D7E-412F-BF83-A3AD6E996ABD}"/>
    <dgm:cxn modelId="{65B35E56-2E4B-47BC-912C-F704721F248B}" srcId="{AA224DA8-897E-479A-B191-44C4D777EFC4}" destId="{AFA75D07-D0BD-4C20-81C8-39FC963298A5}" srcOrd="3" destOrd="0" parTransId="{F58795CF-7C76-457F-A278-A68AA96A0325}" sibTransId="{F11CF218-1885-4132-B7DA-41ECCB21C0B5}"/>
    <dgm:cxn modelId="{8D26907F-0115-403E-8C3C-6EC435EDA92F}" srcId="{AA224DA8-897E-479A-B191-44C4D777EFC4}" destId="{3C193D4A-989D-4244-B2AC-53970DB7B395}" srcOrd="1" destOrd="0" parTransId="{EF14A48D-B432-4DCF-9102-F552C67C9E24}" sibTransId="{237D83DB-A163-4796-BC00-1D3F25E30059}"/>
    <dgm:cxn modelId="{93ECC22A-1E2C-430B-AF36-FB37916DD200}" type="presOf" srcId="{59E341F0-C42C-40AA-8F09-5EAF09EFFCD8}" destId="{935B33C7-85FF-4525-8D6E-0390E7BB52E5}" srcOrd="0" destOrd="0" presId="urn:microsoft.com/office/officeart/2005/8/layout/radial5"/>
    <dgm:cxn modelId="{855AFDFC-2606-48E9-94ED-9F6328ED9B14}" srcId="{AA224DA8-897E-479A-B191-44C4D777EFC4}" destId="{FF7CCF8B-1934-4395-9245-FFB1301B4B71}" srcOrd="2" destOrd="0" parTransId="{F8C04DB5-9896-4FE8-A3BD-E71B1FAF9D8C}" sibTransId="{BDE6A3D4-CF03-4B0C-9A12-48634B390F2E}"/>
    <dgm:cxn modelId="{FDF7B0AD-0459-4A59-A2A2-DFDDF1746E62}" type="presOf" srcId="{EF14A48D-B432-4DCF-9102-F552C67C9E24}" destId="{137ABD2B-C3E0-4824-A188-974AC1B2F44E}" srcOrd="1" destOrd="0" presId="urn:microsoft.com/office/officeart/2005/8/layout/radial5"/>
    <dgm:cxn modelId="{D237FFC5-F859-4110-A7BC-FA39F9C6E752}" type="presOf" srcId="{F58795CF-7C76-457F-A278-A68AA96A0325}" destId="{28140A68-1EAE-4AE1-9A1B-350722E23646}" srcOrd="0" destOrd="0" presId="urn:microsoft.com/office/officeart/2005/8/layout/radial5"/>
    <dgm:cxn modelId="{E60C46F6-C6B2-4A8D-91D1-F996D0A1AC0F}" srcId="{AA224DA8-897E-479A-B191-44C4D777EFC4}" destId="{59E341F0-C42C-40AA-8F09-5EAF09EFFCD8}" srcOrd="0" destOrd="0" parTransId="{B0474094-7895-4FF3-BB05-CDE7984FFCF7}" sibTransId="{CF1C4590-CA30-4E19-9B6D-20A478276E2A}"/>
    <dgm:cxn modelId="{0B458D2B-2048-497F-B9FE-D907E5BC2799}" type="presOf" srcId="{B0474094-7895-4FF3-BB05-CDE7984FFCF7}" destId="{9F9B314A-AF3E-4FC2-83CF-22438A7478A6}" srcOrd="1" destOrd="0" presId="urn:microsoft.com/office/officeart/2005/8/layout/radial5"/>
    <dgm:cxn modelId="{60E19D2E-F063-42A2-9B8C-DA1091787DF5}" type="presOf" srcId="{EF14A48D-B432-4DCF-9102-F552C67C9E24}" destId="{78C303DF-D182-4A98-A4CD-13C7B2225C63}" srcOrd="0" destOrd="0" presId="urn:microsoft.com/office/officeart/2005/8/layout/radial5"/>
    <dgm:cxn modelId="{30D0E129-60E7-4379-8664-5C1F46004941}" type="presOf" srcId="{E28ABB60-2C55-4E3D-9CE3-5A9D59AB3C76}" destId="{48632385-E07F-43C9-9C0C-F82D76A8DFDB}" srcOrd="0" destOrd="0" presId="urn:microsoft.com/office/officeart/2005/8/layout/radial5"/>
    <dgm:cxn modelId="{1AD74E12-8245-4629-9D16-19759B26847D}" type="presOf" srcId="{F8C04DB5-9896-4FE8-A3BD-E71B1FAF9D8C}" destId="{E34CEE92-2841-456F-9FC5-72821AB321BB}" srcOrd="1" destOrd="0" presId="urn:microsoft.com/office/officeart/2005/8/layout/radial5"/>
    <dgm:cxn modelId="{55CE4044-D4A9-4D5D-92AF-CDF4E38389FF}" type="presOf" srcId="{F58795CF-7C76-457F-A278-A68AA96A0325}" destId="{A266027D-38EC-4347-81E6-4F92A17A7E88}" srcOrd="1" destOrd="0" presId="urn:microsoft.com/office/officeart/2005/8/layout/radial5"/>
    <dgm:cxn modelId="{D215924C-B21F-41CA-95B5-0135B1C963C2}" type="presParOf" srcId="{48632385-E07F-43C9-9C0C-F82D76A8DFDB}" destId="{2CD27067-46E5-482A-8F78-8CDCF7FBFB2B}" srcOrd="0" destOrd="0" presId="urn:microsoft.com/office/officeart/2005/8/layout/radial5"/>
    <dgm:cxn modelId="{7D8AE8BE-3E05-4CF8-BA25-CAB994184BAB}" type="presParOf" srcId="{48632385-E07F-43C9-9C0C-F82D76A8DFDB}" destId="{5FE9DBF6-8FE2-4D35-9B39-D70EF3925624}" srcOrd="1" destOrd="0" presId="urn:microsoft.com/office/officeart/2005/8/layout/radial5"/>
    <dgm:cxn modelId="{6CCEF521-0B57-4640-9064-77128CF241A2}" type="presParOf" srcId="{5FE9DBF6-8FE2-4D35-9B39-D70EF3925624}" destId="{9F9B314A-AF3E-4FC2-83CF-22438A7478A6}" srcOrd="0" destOrd="0" presId="urn:microsoft.com/office/officeart/2005/8/layout/radial5"/>
    <dgm:cxn modelId="{4762413F-296F-4860-A304-A1F907767727}" type="presParOf" srcId="{48632385-E07F-43C9-9C0C-F82D76A8DFDB}" destId="{935B33C7-85FF-4525-8D6E-0390E7BB52E5}" srcOrd="2" destOrd="0" presId="urn:microsoft.com/office/officeart/2005/8/layout/radial5"/>
    <dgm:cxn modelId="{66C45152-6B9A-4FA4-B082-384939A55792}" type="presParOf" srcId="{48632385-E07F-43C9-9C0C-F82D76A8DFDB}" destId="{78C303DF-D182-4A98-A4CD-13C7B2225C63}" srcOrd="3" destOrd="0" presId="urn:microsoft.com/office/officeart/2005/8/layout/radial5"/>
    <dgm:cxn modelId="{EA635355-9779-4F8A-8D81-485114C83EF2}" type="presParOf" srcId="{78C303DF-D182-4A98-A4CD-13C7B2225C63}" destId="{137ABD2B-C3E0-4824-A188-974AC1B2F44E}" srcOrd="0" destOrd="0" presId="urn:microsoft.com/office/officeart/2005/8/layout/radial5"/>
    <dgm:cxn modelId="{4151CB9E-57F6-48A9-892A-90B7C6751378}" type="presParOf" srcId="{48632385-E07F-43C9-9C0C-F82D76A8DFDB}" destId="{2D69871C-959D-4F03-A922-8E881E7AB21F}" srcOrd="4" destOrd="0" presId="urn:microsoft.com/office/officeart/2005/8/layout/radial5"/>
    <dgm:cxn modelId="{FDFB61A8-09DC-466F-9511-4DD366B75B95}" type="presParOf" srcId="{48632385-E07F-43C9-9C0C-F82D76A8DFDB}" destId="{189196CE-C342-43D0-8BEB-4211B1C20AA7}" srcOrd="5" destOrd="0" presId="urn:microsoft.com/office/officeart/2005/8/layout/radial5"/>
    <dgm:cxn modelId="{9EF66416-832E-4312-839D-97F887DB6AA5}" type="presParOf" srcId="{189196CE-C342-43D0-8BEB-4211B1C20AA7}" destId="{E34CEE92-2841-456F-9FC5-72821AB321BB}" srcOrd="0" destOrd="0" presId="urn:microsoft.com/office/officeart/2005/8/layout/radial5"/>
    <dgm:cxn modelId="{545739E0-0A10-4597-ACD3-72C75E2F90C1}" type="presParOf" srcId="{48632385-E07F-43C9-9C0C-F82D76A8DFDB}" destId="{1CA4F507-8201-43AA-BADA-52132AEB74A3}" srcOrd="6" destOrd="0" presId="urn:microsoft.com/office/officeart/2005/8/layout/radial5"/>
    <dgm:cxn modelId="{900A97CF-6876-46E1-9590-8E8AA262F810}" type="presParOf" srcId="{48632385-E07F-43C9-9C0C-F82D76A8DFDB}" destId="{28140A68-1EAE-4AE1-9A1B-350722E23646}" srcOrd="7" destOrd="0" presId="urn:microsoft.com/office/officeart/2005/8/layout/radial5"/>
    <dgm:cxn modelId="{7218D303-FC57-4247-9892-11C794422698}" type="presParOf" srcId="{28140A68-1EAE-4AE1-9A1B-350722E23646}" destId="{A266027D-38EC-4347-81E6-4F92A17A7E88}" srcOrd="0" destOrd="0" presId="urn:microsoft.com/office/officeart/2005/8/layout/radial5"/>
    <dgm:cxn modelId="{43910B56-E638-455C-BBF1-A92E8A6F6504}" type="presParOf" srcId="{48632385-E07F-43C9-9C0C-F82D76A8DFDB}" destId="{8A211224-D6B3-45D0-BF13-51AE1D7039D6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FA6E751-98DB-40FF-8D59-3F660963EECE}" type="doc">
      <dgm:prSet loTypeId="urn:microsoft.com/office/officeart/2005/8/layout/hierarchy1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10D613B6-2245-4F7B-9C83-0C42CE0C17A7}">
      <dgm:prSet phldrT="[Текст]" custT="1"/>
      <dgm:spPr/>
      <dgm:t>
        <a:bodyPr/>
        <a:lstStyle/>
        <a:p>
          <a:r>
            <a:rPr lang="ru-RU" sz="1600" dirty="0" smtClean="0"/>
            <a:t>Воздействие транспорта на ОС</a:t>
          </a:r>
          <a:endParaRPr lang="ru-RU" sz="1600" dirty="0"/>
        </a:p>
      </dgm:t>
    </dgm:pt>
    <dgm:pt modelId="{6178EF54-EA38-4EA5-BC42-695C02D997F3}" type="parTrans" cxnId="{0E77C9B4-FD08-4B98-85D1-2C13E62D9852}">
      <dgm:prSet/>
      <dgm:spPr/>
      <dgm:t>
        <a:bodyPr/>
        <a:lstStyle/>
        <a:p>
          <a:endParaRPr lang="ru-RU"/>
        </a:p>
      </dgm:t>
    </dgm:pt>
    <dgm:pt modelId="{019D3507-5050-4DBF-860E-DDAEA25C2AB1}" type="sibTrans" cxnId="{0E77C9B4-FD08-4B98-85D1-2C13E62D9852}">
      <dgm:prSet/>
      <dgm:spPr/>
      <dgm:t>
        <a:bodyPr/>
        <a:lstStyle/>
        <a:p>
          <a:endParaRPr lang="ru-RU"/>
        </a:p>
      </dgm:t>
    </dgm:pt>
    <dgm:pt modelId="{440EC6E1-52F0-401B-8245-7F69A7F6DAD9}">
      <dgm:prSet phldrT="[Текст]" custT="1"/>
      <dgm:spPr/>
      <dgm:t>
        <a:bodyPr/>
        <a:lstStyle/>
        <a:p>
          <a:r>
            <a:rPr lang="ru-RU" sz="1600" dirty="0" smtClean="0"/>
            <a:t>Прямое</a:t>
          </a:r>
          <a:endParaRPr lang="ru-RU" sz="1600" dirty="0"/>
        </a:p>
      </dgm:t>
    </dgm:pt>
    <dgm:pt modelId="{1709D5EE-F421-4D1B-9D50-EE63C7CA3A8D}" type="parTrans" cxnId="{2EFA19CB-0619-4150-BDB2-D160E7210645}">
      <dgm:prSet/>
      <dgm:spPr/>
      <dgm:t>
        <a:bodyPr/>
        <a:lstStyle/>
        <a:p>
          <a:endParaRPr lang="ru-RU"/>
        </a:p>
      </dgm:t>
    </dgm:pt>
    <dgm:pt modelId="{70B36E37-5260-477C-9E1C-D979FAF63EDB}" type="sibTrans" cxnId="{2EFA19CB-0619-4150-BDB2-D160E7210645}">
      <dgm:prSet/>
      <dgm:spPr/>
      <dgm:t>
        <a:bodyPr/>
        <a:lstStyle/>
        <a:p>
          <a:endParaRPr lang="ru-RU"/>
        </a:p>
      </dgm:t>
    </dgm:pt>
    <dgm:pt modelId="{E4AB0F93-E5CA-48C5-AB34-22D14C34FF7E}">
      <dgm:prSet phldrT="[Текст]" custT="1"/>
      <dgm:spPr/>
      <dgm:t>
        <a:bodyPr/>
        <a:lstStyle/>
        <a:p>
          <a:r>
            <a:rPr lang="ru-RU" sz="1600" dirty="0" smtClean="0"/>
            <a:t>Выбросы ЗВ</a:t>
          </a:r>
          <a:endParaRPr lang="ru-RU" sz="1600" dirty="0"/>
        </a:p>
      </dgm:t>
    </dgm:pt>
    <dgm:pt modelId="{A0AB503B-9092-4AC9-9B72-43E45CDF6345}" type="parTrans" cxnId="{A977D9B5-83CF-44D9-A7B4-CE883C6BBCD5}">
      <dgm:prSet/>
      <dgm:spPr/>
      <dgm:t>
        <a:bodyPr/>
        <a:lstStyle/>
        <a:p>
          <a:endParaRPr lang="ru-RU"/>
        </a:p>
      </dgm:t>
    </dgm:pt>
    <dgm:pt modelId="{339B1DFF-0B10-4436-8C8D-1AACCB8C0472}" type="sibTrans" cxnId="{A977D9B5-83CF-44D9-A7B4-CE883C6BBCD5}">
      <dgm:prSet/>
      <dgm:spPr/>
      <dgm:t>
        <a:bodyPr/>
        <a:lstStyle/>
        <a:p>
          <a:endParaRPr lang="ru-RU"/>
        </a:p>
      </dgm:t>
    </dgm:pt>
    <dgm:pt modelId="{822EB4D0-C8A7-40A1-B15E-6D449DDD2C77}">
      <dgm:prSet phldrT="[Текст]" custT="1"/>
      <dgm:spPr/>
      <dgm:t>
        <a:bodyPr/>
        <a:lstStyle/>
        <a:p>
          <a:r>
            <a:rPr lang="ru-RU" sz="1600" dirty="0" smtClean="0"/>
            <a:t>Шум</a:t>
          </a:r>
          <a:endParaRPr lang="ru-RU" sz="1600" dirty="0"/>
        </a:p>
      </dgm:t>
    </dgm:pt>
    <dgm:pt modelId="{47EC02EF-3787-477A-88CC-F380385CDB5F}" type="parTrans" cxnId="{627EFC59-031A-4E8E-AE20-DD11D9B3992B}">
      <dgm:prSet/>
      <dgm:spPr/>
      <dgm:t>
        <a:bodyPr/>
        <a:lstStyle/>
        <a:p>
          <a:endParaRPr lang="ru-RU"/>
        </a:p>
      </dgm:t>
    </dgm:pt>
    <dgm:pt modelId="{D1168590-8E1A-42A1-9A75-50683E311AD1}" type="sibTrans" cxnId="{627EFC59-031A-4E8E-AE20-DD11D9B3992B}">
      <dgm:prSet/>
      <dgm:spPr/>
      <dgm:t>
        <a:bodyPr/>
        <a:lstStyle/>
        <a:p>
          <a:endParaRPr lang="ru-RU"/>
        </a:p>
      </dgm:t>
    </dgm:pt>
    <dgm:pt modelId="{81215CBB-5DEE-4452-AD65-7534533BD26B}">
      <dgm:prSet phldrT="[Текст]" custT="1"/>
      <dgm:spPr/>
      <dgm:t>
        <a:bodyPr/>
        <a:lstStyle/>
        <a:p>
          <a:r>
            <a:rPr lang="ru-RU" sz="1600" dirty="0" smtClean="0"/>
            <a:t>Косвенное</a:t>
          </a:r>
          <a:endParaRPr lang="ru-RU" sz="1600" dirty="0"/>
        </a:p>
      </dgm:t>
    </dgm:pt>
    <dgm:pt modelId="{518F77B9-5CD1-480F-801E-2522E94A76DC}" type="parTrans" cxnId="{354A4DA8-8784-4468-8740-0A288E3E631D}">
      <dgm:prSet/>
      <dgm:spPr/>
      <dgm:t>
        <a:bodyPr/>
        <a:lstStyle/>
        <a:p>
          <a:endParaRPr lang="ru-RU"/>
        </a:p>
      </dgm:t>
    </dgm:pt>
    <dgm:pt modelId="{C5CEEBB1-309A-41B3-A22E-003B66266A6B}" type="sibTrans" cxnId="{354A4DA8-8784-4468-8740-0A288E3E631D}">
      <dgm:prSet/>
      <dgm:spPr/>
      <dgm:t>
        <a:bodyPr/>
        <a:lstStyle/>
        <a:p>
          <a:endParaRPr lang="ru-RU"/>
        </a:p>
      </dgm:t>
    </dgm:pt>
    <dgm:pt modelId="{BDD130D4-168D-49D2-95B4-5D5C57E50908}">
      <dgm:prSet phldrT="[Текст]" custT="1"/>
      <dgm:spPr/>
      <dgm:t>
        <a:bodyPr/>
        <a:lstStyle/>
        <a:p>
          <a:r>
            <a:rPr lang="ru-RU" sz="1600" dirty="0" smtClean="0"/>
            <a:t>Истощение природных ресурсов (нефть, газ)</a:t>
          </a:r>
          <a:endParaRPr lang="ru-RU" sz="1600" dirty="0"/>
        </a:p>
      </dgm:t>
    </dgm:pt>
    <dgm:pt modelId="{219BFA80-009C-48E8-9FC2-BB8B098B426B}" type="parTrans" cxnId="{633272D7-739F-4712-81BF-0D9996317592}">
      <dgm:prSet/>
      <dgm:spPr/>
      <dgm:t>
        <a:bodyPr/>
        <a:lstStyle/>
        <a:p>
          <a:endParaRPr lang="ru-RU"/>
        </a:p>
      </dgm:t>
    </dgm:pt>
    <dgm:pt modelId="{E29D73DA-DFC4-472A-95F6-74926BFE603E}" type="sibTrans" cxnId="{633272D7-739F-4712-81BF-0D9996317592}">
      <dgm:prSet/>
      <dgm:spPr/>
      <dgm:t>
        <a:bodyPr/>
        <a:lstStyle/>
        <a:p>
          <a:endParaRPr lang="ru-RU"/>
        </a:p>
      </dgm:t>
    </dgm:pt>
    <dgm:pt modelId="{E18E9ADE-5673-4414-9189-7947BA92E940}">
      <dgm:prSet phldrT="[Текст]" custT="1"/>
      <dgm:spPr/>
      <dgm:t>
        <a:bodyPr/>
        <a:lstStyle/>
        <a:p>
          <a:r>
            <a:rPr lang="ru-RU" sz="1600" dirty="0" smtClean="0"/>
            <a:t>Продукты износа материалов </a:t>
          </a:r>
          <a:endParaRPr lang="ru-RU" sz="1600" dirty="0"/>
        </a:p>
      </dgm:t>
    </dgm:pt>
    <dgm:pt modelId="{A01F4479-994B-42A7-BD26-A2B3D374EDE5}" type="parTrans" cxnId="{7C6B60AD-64CA-4EFE-9C6A-1DDB010054C0}">
      <dgm:prSet/>
      <dgm:spPr/>
      <dgm:t>
        <a:bodyPr/>
        <a:lstStyle/>
        <a:p>
          <a:endParaRPr lang="ru-RU"/>
        </a:p>
      </dgm:t>
    </dgm:pt>
    <dgm:pt modelId="{EE8BC88B-5A1D-4054-B23A-2EFE1BC0A66E}" type="sibTrans" cxnId="{7C6B60AD-64CA-4EFE-9C6A-1DDB010054C0}">
      <dgm:prSet/>
      <dgm:spPr/>
      <dgm:t>
        <a:bodyPr/>
        <a:lstStyle/>
        <a:p>
          <a:endParaRPr lang="ru-RU"/>
        </a:p>
      </dgm:t>
    </dgm:pt>
    <dgm:pt modelId="{52FD9B89-1A71-41D5-BB9C-D6BD6B274FC0}">
      <dgm:prSet phldrT="[Текст]" custT="1"/>
      <dgm:spPr/>
      <dgm:t>
        <a:bodyPr/>
        <a:lstStyle/>
        <a:p>
          <a:r>
            <a:rPr lang="ru-RU" sz="1600" dirty="0" smtClean="0"/>
            <a:t>Воздействие автомобильной промышленности</a:t>
          </a:r>
          <a:endParaRPr lang="ru-RU" sz="1600" dirty="0"/>
        </a:p>
      </dgm:t>
    </dgm:pt>
    <dgm:pt modelId="{6375970F-629F-45F5-AF3F-612C52519400}" type="parTrans" cxnId="{8445D6EF-334C-4E3E-8856-9CB5DA208610}">
      <dgm:prSet/>
      <dgm:spPr/>
      <dgm:t>
        <a:bodyPr/>
        <a:lstStyle/>
        <a:p>
          <a:endParaRPr lang="ru-RU"/>
        </a:p>
      </dgm:t>
    </dgm:pt>
    <dgm:pt modelId="{DB245EEA-E384-4697-9353-0D3C91CA4434}" type="sibTrans" cxnId="{8445D6EF-334C-4E3E-8856-9CB5DA208610}">
      <dgm:prSet/>
      <dgm:spPr/>
      <dgm:t>
        <a:bodyPr/>
        <a:lstStyle/>
        <a:p>
          <a:endParaRPr lang="ru-RU"/>
        </a:p>
      </dgm:t>
    </dgm:pt>
    <dgm:pt modelId="{63FBE2AD-0532-43A6-9F48-0E203964271E}">
      <dgm:prSet phldrT="[Текст]" custT="1"/>
      <dgm:spPr/>
      <dgm:t>
        <a:bodyPr/>
        <a:lstStyle/>
        <a:p>
          <a:r>
            <a:rPr lang="ru-RU" sz="1600" dirty="0" smtClean="0"/>
            <a:t>Образование отходов</a:t>
          </a:r>
          <a:endParaRPr lang="ru-RU" sz="1600" dirty="0"/>
        </a:p>
      </dgm:t>
    </dgm:pt>
    <dgm:pt modelId="{304DF43B-51EE-4D12-AE6D-7DA498B3031D}" type="parTrans" cxnId="{33478E30-D3E1-43EC-BABE-78EDBE5C336A}">
      <dgm:prSet/>
      <dgm:spPr/>
      <dgm:t>
        <a:bodyPr/>
        <a:lstStyle/>
        <a:p>
          <a:endParaRPr lang="ru-RU"/>
        </a:p>
      </dgm:t>
    </dgm:pt>
    <dgm:pt modelId="{B61660B1-51E5-4ED7-BF03-0EF5DCF4BAD0}" type="sibTrans" cxnId="{33478E30-D3E1-43EC-BABE-78EDBE5C336A}">
      <dgm:prSet/>
      <dgm:spPr/>
      <dgm:t>
        <a:bodyPr/>
        <a:lstStyle/>
        <a:p>
          <a:endParaRPr lang="ru-RU"/>
        </a:p>
      </dgm:t>
    </dgm:pt>
    <dgm:pt modelId="{39CBDAE1-8FBD-4B32-9E44-AB30C3C70339}">
      <dgm:prSet phldrT="[Текст]" custT="1"/>
      <dgm:spPr/>
      <dgm:t>
        <a:bodyPr/>
        <a:lstStyle/>
        <a:p>
          <a:r>
            <a:rPr lang="ru-RU" sz="1600" dirty="0" smtClean="0"/>
            <a:t>Почвы</a:t>
          </a:r>
          <a:r>
            <a:rPr lang="ru-RU" sz="1600" dirty="0" smtClean="0"/>
            <a:t>, вода, ландшафт</a:t>
          </a:r>
          <a:endParaRPr lang="ru-RU" sz="1600" dirty="0"/>
        </a:p>
      </dgm:t>
    </dgm:pt>
    <dgm:pt modelId="{48EB87E1-3C0B-4871-8283-B30A1FF99143}" type="parTrans" cxnId="{D48A9E6F-1611-42E8-90F3-B8F11A715001}">
      <dgm:prSet/>
      <dgm:spPr/>
      <dgm:t>
        <a:bodyPr/>
        <a:lstStyle/>
        <a:p>
          <a:endParaRPr lang="ru-RU"/>
        </a:p>
      </dgm:t>
    </dgm:pt>
    <dgm:pt modelId="{A6E899F2-DEE7-4576-9838-CA0B4B4E4D9A}" type="sibTrans" cxnId="{D48A9E6F-1611-42E8-90F3-B8F11A715001}">
      <dgm:prSet/>
      <dgm:spPr/>
      <dgm:t>
        <a:bodyPr/>
        <a:lstStyle/>
        <a:p>
          <a:endParaRPr lang="ru-RU"/>
        </a:p>
      </dgm:t>
    </dgm:pt>
    <dgm:pt modelId="{97D5F47F-5EBF-4BAC-B80D-8A76B83961E0}">
      <dgm:prSet phldrT="[Текст]" custT="1"/>
      <dgm:spPr/>
      <dgm:t>
        <a:bodyPr/>
        <a:lstStyle/>
        <a:p>
          <a:r>
            <a:rPr lang="ru-RU" sz="1600" dirty="0" smtClean="0"/>
            <a:t>Атмосфера, воды, почва, здания и сооружения, </a:t>
          </a:r>
          <a:r>
            <a:rPr lang="ru-RU" sz="1600" dirty="0" smtClean="0"/>
            <a:t>организмы</a:t>
          </a:r>
          <a:r>
            <a:rPr lang="ru-RU" sz="1600" dirty="0" smtClean="0"/>
            <a:t>, в </a:t>
          </a:r>
          <a:r>
            <a:rPr lang="ru-RU" sz="1600" dirty="0" err="1" smtClean="0"/>
            <a:t>т.ч</a:t>
          </a:r>
          <a:r>
            <a:rPr lang="ru-RU" sz="1600" dirty="0" smtClean="0"/>
            <a:t>. человек</a:t>
          </a:r>
          <a:endParaRPr lang="ru-RU" sz="1600" dirty="0"/>
        </a:p>
      </dgm:t>
    </dgm:pt>
    <dgm:pt modelId="{80682D8C-6D75-4AD0-A1E6-143B4BADCF1A}" type="parTrans" cxnId="{1902F910-89F1-4C12-85ED-C966B0C9913A}">
      <dgm:prSet/>
      <dgm:spPr/>
      <dgm:t>
        <a:bodyPr/>
        <a:lstStyle/>
        <a:p>
          <a:endParaRPr lang="ru-RU"/>
        </a:p>
      </dgm:t>
    </dgm:pt>
    <dgm:pt modelId="{5456A7A2-D177-43DB-B450-526CF5EC0466}" type="sibTrans" cxnId="{1902F910-89F1-4C12-85ED-C966B0C9913A}">
      <dgm:prSet/>
      <dgm:spPr/>
      <dgm:t>
        <a:bodyPr/>
        <a:lstStyle/>
        <a:p>
          <a:endParaRPr lang="ru-RU"/>
        </a:p>
      </dgm:t>
    </dgm:pt>
    <dgm:pt modelId="{B0C7B9FE-D34B-410F-BA7D-F977906F3FCB}">
      <dgm:prSet phldrT="[Текст]" custT="1"/>
      <dgm:spPr/>
      <dgm:t>
        <a:bodyPr/>
        <a:lstStyle/>
        <a:p>
          <a:r>
            <a:rPr lang="ru-RU" sz="1600" dirty="0" smtClean="0"/>
            <a:t>Животный мир и человек</a:t>
          </a:r>
          <a:endParaRPr lang="ru-RU" sz="1600" dirty="0"/>
        </a:p>
      </dgm:t>
    </dgm:pt>
    <dgm:pt modelId="{EF7BEB8B-866B-42B2-9A2E-BFA6BAF2FC05}" type="parTrans" cxnId="{3A4E073B-E1ED-4F1A-B6EC-38FA4D4A3A72}">
      <dgm:prSet/>
      <dgm:spPr/>
      <dgm:t>
        <a:bodyPr/>
        <a:lstStyle/>
        <a:p>
          <a:endParaRPr lang="ru-RU"/>
        </a:p>
      </dgm:t>
    </dgm:pt>
    <dgm:pt modelId="{B1FB2BBB-1923-44A0-887C-AD54D859D8DA}" type="sibTrans" cxnId="{3A4E073B-E1ED-4F1A-B6EC-38FA4D4A3A72}">
      <dgm:prSet/>
      <dgm:spPr/>
      <dgm:t>
        <a:bodyPr/>
        <a:lstStyle/>
        <a:p>
          <a:endParaRPr lang="ru-RU"/>
        </a:p>
      </dgm:t>
    </dgm:pt>
    <dgm:pt modelId="{EF989B08-F6F2-484B-A0CC-325F29E403FC}">
      <dgm:prSet phldrT="[Текст]" custT="1"/>
      <dgm:spPr/>
      <dgm:t>
        <a:bodyPr/>
        <a:lstStyle/>
        <a:p>
          <a:r>
            <a:rPr lang="ru-RU" sz="1600" dirty="0" smtClean="0"/>
            <a:t>Атмосфера, вода, почва</a:t>
          </a:r>
          <a:endParaRPr lang="ru-RU" sz="1600" dirty="0"/>
        </a:p>
      </dgm:t>
    </dgm:pt>
    <dgm:pt modelId="{B8C06BF4-4C4E-422B-9235-B41E6FD1566B}" type="parTrans" cxnId="{31106CEE-49C3-48BB-8442-47A616176543}">
      <dgm:prSet/>
      <dgm:spPr/>
      <dgm:t>
        <a:bodyPr/>
        <a:lstStyle/>
        <a:p>
          <a:endParaRPr lang="ru-RU"/>
        </a:p>
      </dgm:t>
    </dgm:pt>
    <dgm:pt modelId="{555C6E13-001F-409F-AF4C-C6165DB793F6}" type="sibTrans" cxnId="{31106CEE-49C3-48BB-8442-47A616176543}">
      <dgm:prSet/>
      <dgm:spPr/>
      <dgm:t>
        <a:bodyPr/>
        <a:lstStyle/>
        <a:p>
          <a:endParaRPr lang="ru-RU"/>
        </a:p>
      </dgm:t>
    </dgm:pt>
    <dgm:pt modelId="{47D2FB43-7A6A-464E-AB45-1D2B9B274094}">
      <dgm:prSet phldrT="[Текст]" custT="1"/>
      <dgm:spPr/>
      <dgm:t>
        <a:bodyPr/>
        <a:lstStyle/>
        <a:p>
          <a:r>
            <a:rPr lang="ru-RU" sz="1600" dirty="0" smtClean="0"/>
            <a:t>Недра</a:t>
          </a:r>
          <a:r>
            <a:rPr lang="ru-RU" sz="1600" dirty="0" smtClean="0"/>
            <a:t>, атмосфера, воды, почва, растения и животные</a:t>
          </a:r>
          <a:endParaRPr lang="ru-RU" sz="1600" dirty="0"/>
        </a:p>
      </dgm:t>
    </dgm:pt>
    <dgm:pt modelId="{AB5FFC65-212C-405C-8E90-F52E4429FBB3}" type="parTrans" cxnId="{94A792BA-2BE7-4708-8C3F-C6FE69152658}">
      <dgm:prSet/>
      <dgm:spPr/>
      <dgm:t>
        <a:bodyPr/>
        <a:lstStyle/>
        <a:p>
          <a:endParaRPr lang="ru-RU"/>
        </a:p>
      </dgm:t>
    </dgm:pt>
    <dgm:pt modelId="{23DBEB67-462F-4C20-86BF-F5DAD9326F9B}" type="sibTrans" cxnId="{94A792BA-2BE7-4708-8C3F-C6FE69152658}">
      <dgm:prSet/>
      <dgm:spPr/>
      <dgm:t>
        <a:bodyPr/>
        <a:lstStyle/>
        <a:p>
          <a:endParaRPr lang="ru-RU"/>
        </a:p>
      </dgm:t>
    </dgm:pt>
    <dgm:pt modelId="{2FD71D17-65FF-41F2-9706-1A0D51BED887}">
      <dgm:prSet phldrT="[Текст]" custT="1"/>
      <dgm:spPr/>
      <dgm:t>
        <a:bodyPr/>
        <a:lstStyle/>
        <a:p>
          <a:r>
            <a:rPr lang="ru-RU" sz="1600" dirty="0" smtClean="0"/>
            <a:t>Недра</a:t>
          </a:r>
          <a:r>
            <a:rPr lang="ru-RU" sz="1600" dirty="0" smtClean="0"/>
            <a:t>, атмосфера, воды, почва, растения и жив</a:t>
          </a:r>
          <a:endParaRPr lang="ru-RU" sz="1600" dirty="0"/>
        </a:p>
      </dgm:t>
    </dgm:pt>
    <dgm:pt modelId="{74810311-0E44-4E1C-820D-54F3A668F500}" type="parTrans" cxnId="{B8D265C3-A02F-41C9-9007-E61C20D95291}">
      <dgm:prSet/>
      <dgm:spPr/>
      <dgm:t>
        <a:bodyPr/>
        <a:lstStyle/>
        <a:p>
          <a:endParaRPr lang="ru-RU"/>
        </a:p>
      </dgm:t>
    </dgm:pt>
    <dgm:pt modelId="{D8A1BF2B-FD01-414D-B2AC-1764FFEFF26A}" type="sibTrans" cxnId="{B8D265C3-A02F-41C9-9007-E61C20D95291}">
      <dgm:prSet/>
      <dgm:spPr/>
      <dgm:t>
        <a:bodyPr/>
        <a:lstStyle/>
        <a:p>
          <a:endParaRPr lang="ru-RU"/>
        </a:p>
      </dgm:t>
    </dgm:pt>
    <dgm:pt modelId="{98E637D2-F71E-4DCC-B807-E2CAC9A9334C}" type="pres">
      <dgm:prSet presAssocID="{3FA6E751-98DB-40FF-8D59-3F660963EEC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E0541C8-F55A-4063-AC80-DEAD1D0309C0}" type="pres">
      <dgm:prSet presAssocID="{10D613B6-2245-4F7B-9C83-0C42CE0C17A7}" presName="hierRoot1" presStyleCnt="0"/>
      <dgm:spPr/>
    </dgm:pt>
    <dgm:pt modelId="{02B6638B-5DE8-4C77-9522-518976FEC39C}" type="pres">
      <dgm:prSet presAssocID="{10D613B6-2245-4F7B-9C83-0C42CE0C17A7}" presName="composite" presStyleCnt="0"/>
      <dgm:spPr/>
    </dgm:pt>
    <dgm:pt modelId="{3BEB0B64-02EB-42A9-BC33-8F5684349B1E}" type="pres">
      <dgm:prSet presAssocID="{10D613B6-2245-4F7B-9C83-0C42CE0C17A7}" presName="background" presStyleLbl="node0" presStyleIdx="0" presStyleCnt="1"/>
      <dgm:spPr/>
    </dgm:pt>
    <dgm:pt modelId="{8FCFC1DB-827D-4B0C-B552-D73C78A81978}" type="pres">
      <dgm:prSet presAssocID="{10D613B6-2245-4F7B-9C83-0C42CE0C17A7}" presName="text" presStyleLbl="fgAcc0" presStyleIdx="0" presStyleCnt="1" custScaleX="26316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EE17EDF-79BA-4481-93B7-313444803DF9}" type="pres">
      <dgm:prSet presAssocID="{10D613B6-2245-4F7B-9C83-0C42CE0C17A7}" presName="hierChild2" presStyleCnt="0"/>
      <dgm:spPr/>
    </dgm:pt>
    <dgm:pt modelId="{D32A309B-9B55-4208-82A2-40BD59D59BEF}" type="pres">
      <dgm:prSet presAssocID="{1709D5EE-F421-4D1B-9D50-EE63C7CA3A8D}" presName="Name10" presStyleLbl="parChTrans1D2" presStyleIdx="0" presStyleCnt="2"/>
      <dgm:spPr/>
      <dgm:t>
        <a:bodyPr/>
        <a:lstStyle/>
        <a:p>
          <a:endParaRPr lang="ru-RU"/>
        </a:p>
      </dgm:t>
    </dgm:pt>
    <dgm:pt modelId="{198FA804-5971-454F-95CB-2BBE8F5A53D1}" type="pres">
      <dgm:prSet presAssocID="{440EC6E1-52F0-401B-8245-7F69A7F6DAD9}" presName="hierRoot2" presStyleCnt="0"/>
      <dgm:spPr/>
    </dgm:pt>
    <dgm:pt modelId="{38E41799-30FF-40BD-8389-A3D8E12A2B31}" type="pres">
      <dgm:prSet presAssocID="{440EC6E1-52F0-401B-8245-7F69A7F6DAD9}" presName="composite2" presStyleCnt="0"/>
      <dgm:spPr/>
    </dgm:pt>
    <dgm:pt modelId="{C2B4F742-E2A7-43B8-9C7B-F815E5730767}" type="pres">
      <dgm:prSet presAssocID="{440EC6E1-52F0-401B-8245-7F69A7F6DAD9}" presName="background2" presStyleLbl="node2" presStyleIdx="0" presStyleCnt="2"/>
      <dgm:spPr/>
    </dgm:pt>
    <dgm:pt modelId="{62D72684-6D03-429F-A6C8-1EBC807829E8}" type="pres">
      <dgm:prSet presAssocID="{440EC6E1-52F0-401B-8245-7F69A7F6DAD9}" presName="text2" presStyleLbl="fgAcc2" presStyleIdx="0" presStyleCnt="2" custScaleX="1816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991CE52-C42E-4B8E-8715-947D2AC7A0AA}" type="pres">
      <dgm:prSet presAssocID="{440EC6E1-52F0-401B-8245-7F69A7F6DAD9}" presName="hierChild3" presStyleCnt="0"/>
      <dgm:spPr/>
    </dgm:pt>
    <dgm:pt modelId="{31420DC8-433B-4E28-AE32-E112377F67CC}" type="pres">
      <dgm:prSet presAssocID="{A0AB503B-9092-4AC9-9B72-43E45CDF6345}" presName="Name17" presStyleLbl="parChTrans1D3" presStyleIdx="0" presStyleCnt="6"/>
      <dgm:spPr/>
      <dgm:t>
        <a:bodyPr/>
        <a:lstStyle/>
        <a:p>
          <a:endParaRPr lang="ru-RU"/>
        </a:p>
      </dgm:t>
    </dgm:pt>
    <dgm:pt modelId="{EF3F0AFC-24CB-470A-8A34-48F9A30AA6EB}" type="pres">
      <dgm:prSet presAssocID="{E4AB0F93-E5CA-48C5-AB34-22D14C34FF7E}" presName="hierRoot3" presStyleCnt="0"/>
      <dgm:spPr/>
    </dgm:pt>
    <dgm:pt modelId="{3EACB521-2C67-4A9B-94D4-9AB564346C8C}" type="pres">
      <dgm:prSet presAssocID="{E4AB0F93-E5CA-48C5-AB34-22D14C34FF7E}" presName="composite3" presStyleCnt="0"/>
      <dgm:spPr/>
    </dgm:pt>
    <dgm:pt modelId="{1BFA6CB6-AEE7-471A-97AE-57F024EA4833}" type="pres">
      <dgm:prSet presAssocID="{E4AB0F93-E5CA-48C5-AB34-22D14C34FF7E}" presName="background3" presStyleLbl="node3" presStyleIdx="0" presStyleCnt="6"/>
      <dgm:spPr/>
    </dgm:pt>
    <dgm:pt modelId="{5096ABFC-A636-4CB9-8DC2-52D49B2ABC40}" type="pres">
      <dgm:prSet presAssocID="{E4AB0F93-E5CA-48C5-AB34-22D14C34FF7E}" presName="text3" presStyleLbl="fgAcc3" presStyleIdx="0" presStyleCnt="6" custScaleX="19500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90635CB-6A62-4CC6-B28B-ACE00E342B9D}" type="pres">
      <dgm:prSet presAssocID="{E4AB0F93-E5CA-48C5-AB34-22D14C34FF7E}" presName="hierChild4" presStyleCnt="0"/>
      <dgm:spPr/>
    </dgm:pt>
    <dgm:pt modelId="{348DC7B4-1361-4FFF-957F-42AAE66DACA3}" type="pres">
      <dgm:prSet presAssocID="{80682D8C-6D75-4AD0-A1E6-143B4BADCF1A}" presName="Name23" presStyleLbl="parChTrans1D4" presStyleIdx="0" presStyleCnt="6"/>
      <dgm:spPr/>
      <dgm:t>
        <a:bodyPr/>
        <a:lstStyle/>
        <a:p>
          <a:endParaRPr lang="ru-RU"/>
        </a:p>
      </dgm:t>
    </dgm:pt>
    <dgm:pt modelId="{4542A8B4-0E9C-4458-8EAA-FD84B9677436}" type="pres">
      <dgm:prSet presAssocID="{97D5F47F-5EBF-4BAC-B80D-8A76B83961E0}" presName="hierRoot4" presStyleCnt="0"/>
      <dgm:spPr/>
    </dgm:pt>
    <dgm:pt modelId="{718B2D33-30C8-4ACF-A6E8-FC6D2DFAB56A}" type="pres">
      <dgm:prSet presAssocID="{97D5F47F-5EBF-4BAC-B80D-8A76B83961E0}" presName="composite4" presStyleCnt="0"/>
      <dgm:spPr/>
    </dgm:pt>
    <dgm:pt modelId="{E9C9D018-8FCA-4144-A75F-4792B7B51784}" type="pres">
      <dgm:prSet presAssocID="{97D5F47F-5EBF-4BAC-B80D-8A76B83961E0}" presName="background4" presStyleLbl="node4" presStyleIdx="0" presStyleCnt="6"/>
      <dgm:spPr/>
    </dgm:pt>
    <dgm:pt modelId="{F923D498-D421-4187-9950-585AAF7C9E48}" type="pres">
      <dgm:prSet presAssocID="{97D5F47F-5EBF-4BAC-B80D-8A76B83961E0}" presName="text4" presStyleLbl="fgAcc4" presStyleIdx="0" presStyleCnt="6" custScaleX="175823" custScaleY="33218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ACED2AF-188B-44D2-A292-5054ED63F5F7}" type="pres">
      <dgm:prSet presAssocID="{97D5F47F-5EBF-4BAC-B80D-8A76B83961E0}" presName="hierChild5" presStyleCnt="0"/>
      <dgm:spPr/>
    </dgm:pt>
    <dgm:pt modelId="{7CE518DF-C850-4273-BC71-4578E856D750}" type="pres">
      <dgm:prSet presAssocID="{47EC02EF-3787-477A-88CC-F380385CDB5F}" presName="Name17" presStyleLbl="parChTrans1D3" presStyleIdx="1" presStyleCnt="6"/>
      <dgm:spPr/>
      <dgm:t>
        <a:bodyPr/>
        <a:lstStyle/>
        <a:p>
          <a:endParaRPr lang="ru-RU"/>
        </a:p>
      </dgm:t>
    </dgm:pt>
    <dgm:pt modelId="{54E4B4ED-53DC-445B-85FB-2D4257A08D7C}" type="pres">
      <dgm:prSet presAssocID="{822EB4D0-C8A7-40A1-B15E-6D449DDD2C77}" presName="hierRoot3" presStyleCnt="0"/>
      <dgm:spPr/>
    </dgm:pt>
    <dgm:pt modelId="{49BEFBF1-830B-437D-B21F-ACB7C9F2CD75}" type="pres">
      <dgm:prSet presAssocID="{822EB4D0-C8A7-40A1-B15E-6D449DDD2C77}" presName="composite3" presStyleCnt="0"/>
      <dgm:spPr/>
    </dgm:pt>
    <dgm:pt modelId="{EFF8FF8D-FC85-40D6-A104-69FC4B0B3396}" type="pres">
      <dgm:prSet presAssocID="{822EB4D0-C8A7-40A1-B15E-6D449DDD2C77}" presName="background3" presStyleLbl="node3" presStyleIdx="1" presStyleCnt="6"/>
      <dgm:spPr/>
    </dgm:pt>
    <dgm:pt modelId="{A1402BE6-7527-4741-9F00-15D21AA3EB2B}" type="pres">
      <dgm:prSet presAssocID="{822EB4D0-C8A7-40A1-B15E-6D449DDD2C77}" presName="text3" presStyleLbl="fgAcc3" presStyleIdx="1" presStyleCnt="6" custScaleX="9837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EA0059F-B23F-4227-A516-DC6B21E25651}" type="pres">
      <dgm:prSet presAssocID="{822EB4D0-C8A7-40A1-B15E-6D449DDD2C77}" presName="hierChild4" presStyleCnt="0"/>
      <dgm:spPr/>
    </dgm:pt>
    <dgm:pt modelId="{8A5666E1-1830-4FFB-9770-7F8D463AA132}" type="pres">
      <dgm:prSet presAssocID="{EF7BEB8B-866B-42B2-9A2E-BFA6BAF2FC05}" presName="Name23" presStyleLbl="parChTrans1D4" presStyleIdx="1" presStyleCnt="6"/>
      <dgm:spPr/>
      <dgm:t>
        <a:bodyPr/>
        <a:lstStyle/>
        <a:p>
          <a:endParaRPr lang="ru-RU"/>
        </a:p>
      </dgm:t>
    </dgm:pt>
    <dgm:pt modelId="{3CD4622D-BAC7-4C47-BD85-5D13198AA9BC}" type="pres">
      <dgm:prSet presAssocID="{B0C7B9FE-D34B-410F-BA7D-F977906F3FCB}" presName="hierRoot4" presStyleCnt="0"/>
      <dgm:spPr/>
    </dgm:pt>
    <dgm:pt modelId="{17257B67-C149-44D6-AB3B-3647E12EE93A}" type="pres">
      <dgm:prSet presAssocID="{B0C7B9FE-D34B-410F-BA7D-F977906F3FCB}" presName="composite4" presStyleCnt="0"/>
      <dgm:spPr/>
    </dgm:pt>
    <dgm:pt modelId="{21CECEED-B50E-44E6-8EC6-4660BFAFBAA0}" type="pres">
      <dgm:prSet presAssocID="{B0C7B9FE-D34B-410F-BA7D-F977906F3FCB}" presName="background4" presStyleLbl="node4" presStyleIdx="1" presStyleCnt="6"/>
      <dgm:spPr/>
    </dgm:pt>
    <dgm:pt modelId="{77A0332E-F8F2-4A6C-B2DA-E3EFD1596E12}" type="pres">
      <dgm:prSet presAssocID="{B0C7B9FE-D34B-410F-BA7D-F977906F3FCB}" presName="text4" presStyleLbl="fgAcc4" presStyleIdx="1" presStyleCnt="6" custScaleX="154947" custScaleY="21028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FF9A465-8318-4219-B70B-9EDBC96D0946}" type="pres">
      <dgm:prSet presAssocID="{B0C7B9FE-D34B-410F-BA7D-F977906F3FCB}" presName="hierChild5" presStyleCnt="0"/>
      <dgm:spPr/>
    </dgm:pt>
    <dgm:pt modelId="{454D1E55-6722-496D-B01F-7354080C8663}" type="pres">
      <dgm:prSet presAssocID="{A01F4479-994B-42A7-BD26-A2B3D374EDE5}" presName="Name17" presStyleLbl="parChTrans1D3" presStyleIdx="2" presStyleCnt="6"/>
      <dgm:spPr/>
      <dgm:t>
        <a:bodyPr/>
        <a:lstStyle/>
        <a:p>
          <a:endParaRPr lang="ru-RU"/>
        </a:p>
      </dgm:t>
    </dgm:pt>
    <dgm:pt modelId="{CECBFA5F-C925-4CC2-9A5C-513C76399878}" type="pres">
      <dgm:prSet presAssocID="{E18E9ADE-5673-4414-9189-7947BA92E940}" presName="hierRoot3" presStyleCnt="0"/>
      <dgm:spPr/>
    </dgm:pt>
    <dgm:pt modelId="{0C3178BD-F5AD-4AD7-AB8E-482EC187E0E1}" type="pres">
      <dgm:prSet presAssocID="{E18E9ADE-5673-4414-9189-7947BA92E940}" presName="composite3" presStyleCnt="0"/>
      <dgm:spPr/>
    </dgm:pt>
    <dgm:pt modelId="{39A21563-F440-4249-82BB-B745ACA9ABD9}" type="pres">
      <dgm:prSet presAssocID="{E18E9ADE-5673-4414-9189-7947BA92E940}" presName="background3" presStyleLbl="node3" presStyleIdx="2" presStyleCnt="6"/>
      <dgm:spPr/>
    </dgm:pt>
    <dgm:pt modelId="{F4135099-8E2B-4254-B140-7B72901F252D}" type="pres">
      <dgm:prSet presAssocID="{E18E9ADE-5673-4414-9189-7947BA92E940}" presName="text3" presStyleLbl="fgAcc3" presStyleIdx="2" presStyleCnt="6" custScaleX="20519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3BFA092-6775-4F92-A20E-459ACA7C7A20}" type="pres">
      <dgm:prSet presAssocID="{E18E9ADE-5673-4414-9189-7947BA92E940}" presName="hierChild4" presStyleCnt="0"/>
      <dgm:spPr/>
    </dgm:pt>
    <dgm:pt modelId="{DC682889-CEF9-4A36-94C4-5FFF4AD7C36C}" type="pres">
      <dgm:prSet presAssocID="{B8C06BF4-4C4E-422B-9235-B41E6FD1566B}" presName="Name23" presStyleLbl="parChTrans1D4" presStyleIdx="2" presStyleCnt="6"/>
      <dgm:spPr/>
      <dgm:t>
        <a:bodyPr/>
        <a:lstStyle/>
        <a:p>
          <a:endParaRPr lang="ru-RU"/>
        </a:p>
      </dgm:t>
    </dgm:pt>
    <dgm:pt modelId="{DFC4725B-E891-400C-8E7A-C87DEC836DB3}" type="pres">
      <dgm:prSet presAssocID="{EF989B08-F6F2-484B-A0CC-325F29E403FC}" presName="hierRoot4" presStyleCnt="0"/>
      <dgm:spPr/>
    </dgm:pt>
    <dgm:pt modelId="{6FFD7293-8F0A-496A-8ED9-508DF2199063}" type="pres">
      <dgm:prSet presAssocID="{EF989B08-F6F2-484B-A0CC-325F29E403FC}" presName="composite4" presStyleCnt="0"/>
      <dgm:spPr/>
    </dgm:pt>
    <dgm:pt modelId="{9E65828D-1D7B-4A8D-97EF-3D7DB3CEF9F1}" type="pres">
      <dgm:prSet presAssocID="{EF989B08-F6F2-484B-A0CC-325F29E403FC}" presName="background4" presStyleLbl="node4" presStyleIdx="2" presStyleCnt="6"/>
      <dgm:spPr/>
    </dgm:pt>
    <dgm:pt modelId="{35BA09AA-F8BA-4413-A7FB-0A1F5937499A}" type="pres">
      <dgm:prSet presAssocID="{EF989B08-F6F2-484B-A0CC-325F29E403FC}" presName="text4" presStyleLbl="fgAcc4" presStyleIdx="2" presStyleCnt="6" custScaleX="174897" custScaleY="16972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774289E-EA9E-4A8A-99B1-D9E100E3E1C2}" type="pres">
      <dgm:prSet presAssocID="{EF989B08-F6F2-484B-A0CC-325F29E403FC}" presName="hierChild5" presStyleCnt="0"/>
      <dgm:spPr/>
    </dgm:pt>
    <dgm:pt modelId="{0324DAF4-2666-42AB-8F26-048457C41D30}" type="pres">
      <dgm:prSet presAssocID="{518F77B9-5CD1-480F-801E-2522E94A76DC}" presName="Name10" presStyleLbl="parChTrans1D2" presStyleIdx="1" presStyleCnt="2"/>
      <dgm:spPr/>
      <dgm:t>
        <a:bodyPr/>
        <a:lstStyle/>
        <a:p>
          <a:endParaRPr lang="ru-RU"/>
        </a:p>
      </dgm:t>
    </dgm:pt>
    <dgm:pt modelId="{E27F36E0-BE18-43EA-96E0-569C9E0B4B7E}" type="pres">
      <dgm:prSet presAssocID="{81215CBB-5DEE-4452-AD65-7534533BD26B}" presName="hierRoot2" presStyleCnt="0"/>
      <dgm:spPr/>
    </dgm:pt>
    <dgm:pt modelId="{0111F994-79EE-4FAC-9F93-064C350346E4}" type="pres">
      <dgm:prSet presAssocID="{81215CBB-5DEE-4452-AD65-7534533BD26B}" presName="composite2" presStyleCnt="0"/>
      <dgm:spPr/>
    </dgm:pt>
    <dgm:pt modelId="{87A5070E-E093-4936-8CEC-F4D5A65A9A6A}" type="pres">
      <dgm:prSet presAssocID="{81215CBB-5DEE-4452-AD65-7534533BD26B}" presName="background2" presStyleLbl="node2" presStyleIdx="1" presStyleCnt="2"/>
      <dgm:spPr/>
    </dgm:pt>
    <dgm:pt modelId="{DED621A6-C4C5-4444-98E2-EB104D84ED11}" type="pres">
      <dgm:prSet presAssocID="{81215CBB-5DEE-4452-AD65-7534533BD26B}" presName="text2" presStyleLbl="fgAcc2" presStyleIdx="1" presStyleCnt="2" custScaleX="18481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DE3A615-3B37-4659-9458-B086DA0C09BA}" type="pres">
      <dgm:prSet presAssocID="{81215CBB-5DEE-4452-AD65-7534533BD26B}" presName="hierChild3" presStyleCnt="0"/>
      <dgm:spPr/>
    </dgm:pt>
    <dgm:pt modelId="{EF8997B8-07A4-4672-BE6B-02C8AE8373B8}" type="pres">
      <dgm:prSet presAssocID="{219BFA80-009C-48E8-9FC2-BB8B098B426B}" presName="Name17" presStyleLbl="parChTrans1D3" presStyleIdx="3" presStyleCnt="6"/>
      <dgm:spPr/>
      <dgm:t>
        <a:bodyPr/>
        <a:lstStyle/>
        <a:p>
          <a:endParaRPr lang="ru-RU"/>
        </a:p>
      </dgm:t>
    </dgm:pt>
    <dgm:pt modelId="{4FCA023B-67E9-4F13-BB86-E0E8F6547F78}" type="pres">
      <dgm:prSet presAssocID="{BDD130D4-168D-49D2-95B4-5D5C57E50908}" presName="hierRoot3" presStyleCnt="0"/>
      <dgm:spPr/>
    </dgm:pt>
    <dgm:pt modelId="{A135C80E-65A2-4F69-B402-7245CCDE91F0}" type="pres">
      <dgm:prSet presAssocID="{BDD130D4-168D-49D2-95B4-5D5C57E50908}" presName="composite3" presStyleCnt="0"/>
      <dgm:spPr/>
    </dgm:pt>
    <dgm:pt modelId="{942E17E7-B4E9-4E52-9BC4-B8AE62A99513}" type="pres">
      <dgm:prSet presAssocID="{BDD130D4-168D-49D2-95B4-5D5C57E50908}" presName="background3" presStyleLbl="node3" presStyleIdx="3" presStyleCnt="6"/>
      <dgm:spPr/>
    </dgm:pt>
    <dgm:pt modelId="{A3142CA8-36FC-4AD9-BBC1-682C14AC828B}" type="pres">
      <dgm:prSet presAssocID="{BDD130D4-168D-49D2-95B4-5D5C57E50908}" presName="text3" presStyleLbl="fgAcc3" presStyleIdx="3" presStyleCnt="6" custScaleX="280537" custScaleY="13790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3A92AD-56F0-4E55-AC4C-512967892641}" type="pres">
      <dgm:prSet presAssocID="{BDD130D4-168D-49D2-95B4-5D5C57E50908}" presName="hierChild4" presStyleCnt="0"/>
      <dgm:spPr/>
    </dgm:pt>
    <dgm:pt modelId="{01DCF0FA-EA8E-45D7-8488-07E302648D19}" type="pres">
      <dgm:prSet presAssocID="{AB5FFC65-212C-405C-8E90-F52E4429FBB3}" presName="Name23" presStyleLbl="parChTrans1D4" presStyleIdx="3" presStyleCnt="6"/>
      <dgm:spPr/>
      <dgm:t>
        <a:bodyPr/>
        <a:lstStyle/>
        <a:p>
          <a:endParaRPr lang="ru-RU"/>
        </a:p>
      </dgm:t>
    </dgm:pt>
    <dgm:pt modelId="{2F970E5F-7306-4E67-BAA7-8996B80662E4}" type="pres">
      <dgm:prSet presAssocID="{47D2FB43-7A6A-464E-AB45-1D2B9B274094}" presName="hierRoot4" presStyleCnt="0"/>
      <dgm:spPr/>
    </dgm:pt>
    <dgm:pt modelId="{E0C78788-6B34-402E-8BE4-A6EBD60CAED4}" type="pres">
      <dgm:prSet presAssocID="{47D2FB43-7A6A-464E-AB45-1D2B9B274094}" presName="composite4" presStyleCnt="0"/>
      <dgm:spPr/>
    </dgm:pt>
    <dgm:pt modelId="{3AA0A263-C168-4667-86E4-B59ED0E45DA6}" type="pres">
      <dgm:prSet presAssocID="{47D2FB43-7A6A-464E-AB45-1D2B9B274094}" presName="background4" presStyleLbl="node4" presStyleIdx="3" presStyleCnt="6"/>
      <dgm:spPr/>
    </dgm:pt>
    <dgm:pt modelId="{63A0AE8E-029C-4FF9-A6D4-23A97FD05A96}" type="pres">
      <dgm:prSet presAssocID="{47D2FB43-7A6A-464E-AB45-1D2B9B274094}" presName="text4" presStyleLbl="fgAcc4" presStyleIdx="3" presStyleCnt="6" custScaleX="205414" custScaleY="24022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8B6B773-7BEA-4E36-A217-166A22D56126}" type="pres">
      <dgm:prSet presAssocID="{47D2FB43-7A6A-464E-AB45-1D2B9B274094}" presName="hierChild5" presStyleCnt="0"/>
      <dgm:spPr/>
    </dgm:pt>
    <dgm:pt modelId="{26630502-7695-47B9-8180-5CB6C4AD20E9}" type="pres">
      <dgm:prSet presAssocID="{6375970F-629F-45F5-AF3F-612C52519400}" presName="Name17" presStyleLbl="parChTrans1D3" presStyleIdx="4" presStyleCnt="6"/>
      <dgm:spPr/>
      <dgm:t>
        <a:bodyPr/>
        <a:lstStyle/>
        <a:p>
          <a:endParaRPr lang="ru-RU"/>
        </a:p>
      </dgm:t>
    </dgm:pt>
    <dgm:pt modelId="{DC580957-47F1-471A-9712-D67CEE31D079}" type="pres">
      <dgm:prSet presAssocID="{52FD9B89-1A71-41D5-BB9C-D6BD6B274FC0}" presName="hierRoot3" presStyleCnt="0"/>
      <dgm:spPr/>
    </dgm:pt>
    <dgm:pt modelId="{B8545DD5-FA82-49B8-BCBC-59C89C2BD1FB}" type="pres">
      <dgm:prSet presAssocID="{52FD9B89-1A71-41D5-BB9C-D6BD6B274FC0}" presName="composite3" presStyleCnt="0"/>
      <dgm:spPr/>
    </dgm:pt>
    <dgm:pt modelId="{3DE0415E-A81F-438D-87E0-C632F9724EC3}" type="pres">
      <dgm:prSet presAssocID="{52FD9B89-1A71-41D5-BB9C-D6BD6B274FC0}" presName="background3" presStyleLbl="node3" presStyleIdx="4" presStyleCnt="6"/>
      <dgm:spPr/>
    </dgm:pt>
    <dgm:pt modelId="{985A8D45-A9C3-44E0-AF29-EF2542986D1F}" type="pres">
      <dgm:prSet presAssocID="{52FD9B89-1A71-41D5-BB9C-D6BD6B274FC0}" presName="text3" presStyleLbl="fgAcc3" presStyleIdx="4" presStyleCnt="6" custScaleX="266436" custScaleY="16770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3445EF1-9843-4E44-9F5F-2AAB759D21A1}" type="pres">
      <dgm:prSet presAssocID="{52FD9B89-1A71-41D5-BB9C-D6BD6B274FC0}" presName="hierChild4" presStyleCnt="0"/>
      <dgm:spPr/>
    </dgm:pt>
    <dgm:pt modelId="{DDD7D1C9-13E9-4CDB-99E6-8275AEAA21BE}" type="pres">
      <dgm:prSet presAssocID="{74810311-0E44-4E1C-820D-54F3A668F500}" presName="Name23" presStyleLbl="parChTrans1D4" presStyleIdx="4" presStyleCnt="6"/>
      <dgm:spPr/>
      <dgm:t>
        <a:bodyPr/>
        <a:lstStyle/>
        <a:p>
          <a:endParaRPr lang="ru-RU"/>
        </a:p>
      </dgm:t>
    </dgm:pt>
    <dgm:pt modelId="{DD066F3E-AF46-4C4B-B179-687E12BDFFD7}" type="pres">
      <dgm:prSet presAssocID="{2FD71D17-65FF-41F2-9706-1A0D51BED887}" presName="hierRoot4" presStyleCnt="0"/>
      <dgm:spPr/>
    </dgm:pt>
    <dgm:pt modelId="{2B830140-7CDD-4AD9-BD02-F064200EF8AA}" type="pres">
      <dgm:prSet presAssocID="{2FD71D17-65FF-41F2-9706-1A0D51BED887}" presName="composite4" presStyleCnt="0"/>
      <dgm:spPr/>
    </dgm:pt>
    <dgm:pt modelId="{6B1DF78B-F96D-4A70-B59C-EDB415205086}" type="pres">
      <dgm:prSet presAssocID="{2FD71D17-65FF-41F2-9706-1A0D51BED887}" presName="background4" presStyleLbl="node4" presStyleIdx="4" presStyleCnt="6"/>
      <dgm:spPr/>
    </dgm:pt>
    <dgm:pt modelId="{EC11AA82-7675-47D9-99A6-91074E5FE9BB}" type="pres">
      <dgm:prSet presAssocID="{2FD71D17-65FF-41F2-9706-1A0D51BED887}" presName="text4" presStyleLbl="fgAcc4" presStyleIdx="4" presStyleCnt="6" custScaleX="245311" custScaleY="21829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3A2E778-13CC-4073-9E64-C305ECEA78CC}" type="pres">
      <dgm:prSet presAssocID="{2FD71D17-65FF-41F2-9706-1A0D51BED887}" presName="hierChild5" presStyleCnt="0"/>
      <dgm:spPr/>
    </dgm:pt>
    <dgm:pt modelId="{DD8B3FE8-83CA-4CAD-AEE0-5B9EDE229351}" type="pres">
      <dgm:prSet presAssocID="{304DF43B-51EE-4D12-AE6D-7DA498B3031D}" presName="Name17" presStyleLbl="parChTrans1D3" presStyleIdx="5" presStyleCnt="6"/>
      <dgm:spPr/>
      <dgm:t>
        <a:bodyPr/>
        <a:lstStyle/>
        <a:p>
          <a:endParaRPr lang="ru-RU"/>
        </a:p>
      </dgm:t>
    </dgm:pt>
    <dgm:pt modelId="{FD4A7BFA-92CE-4DEE-9211-9CA9AF2DD482}" type="pres">
      <dgm:prSet presAssocID="{63FBE2AD-0532-43A6-9F48-0E203964271E}" presName="hierRoot3" presStyleCnt="0"/>
      <dgm:spPr/>
    </dgm:pt>
    <dgm:pt modelId="{2998F7CC-4DF0-4CD7-835C-39591E96DB0D}" type="pres">
      <dgm:prSet presAssocID="{63FBE2AD-0532-43A6-9F48-0E203964271E}" presName="composite3" presStyleCnt="0"/>
      <dgm:spPr/>
    </dgm:pt>
    <dgm:pt modelId="{6BFDDD87-3AEE-4613-8F9C-891DBDFB5855}" type="pres">
      <dgm:prSet presAssocID="{63FBE2AD-0532-43A6-9F48-0E203964271E}" presName="background3" presStyleLbl="node3" presStyleIdx="5" presStyleCnt="6"/>
      <dgm:spPr/>
    </dgm:pt>
    <dgm:pt modelId="{2C57A118-8304-46B6-82F1-9414027A1632}" type="pres">
      <dgm:prSet presAssocID="{63FBE2AD-0532-43A6-9F48-0E203964271E}" presName="text3" presStyleLbl="fgAcc3" presStyleIdx="5" presStyleCnt="6" custScaleX="16587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A7F9F02-DF22-4379-9223-49883F27EF56}" type="pres">
      <dgm:prSet presAssocID="{63FBE2AD-0532-43A6-9F48-0E203964271E}" presName="hierChild4" presStyleCnt="0"/>
      <dgm:spPr/>
    </dgm:pt>
    <dgm:pt modelId="{E3A9EE57-6E0F-4059-96D0-EF1326D4E0EC}" type="pres">
      <dgm:prSet presAssocID="{48EB87E1-3C0B-4871-8283-B30A1FF99143}" presName="Name23" presStyleLbl="parChTrans1D4" presStyleIdx="5" presStyleCnt="6"/>
      <dgm:spPr/>
      <dgm:t>
        <a:bodyPr/>
        <a:lstStyle/>
        <a:p>
          <a:endParaRPr lang="ru-RU"/>
        </a:p>
      </dgm:t>
    </dgm:pt>
    <dgm:pt modelId="{18AAB3CC-5DEC-440A-9468-CE3A7292405F}" type="pres">
      <dgm:prSet presAssocID="{39CBDAE1-8FBD-4B32-9E44-AB30C3C70339}" presName="hierRoot4" presStyleCnt="0"/>
      <dgm:spPr/>
    </dgm:pt>
    <dgm:pt modelId="{5961000B-A5F5-4DBC-8F99-3297E42957E9}" type="pres">
      <dgm:prSet presAssocID="{39CBDAE1-8FBD-4B32-9E44-AB30C3C70339}" presName="composite4" presStyleCnt="0"/>
      <dgm:spPr/>
    </dgm:pt>
    <dgm:pt modelId="{D2EDD47F-611C-46BD-B755-6B07A40AD937}" type="pres">
      <dgm:prSet presAssocID="{39CBDAE1-8FBD-4B32-9E44-AB30C3C70339}" presName="background4" presStyleLbl="node4" presStyleIdx="5" presStyleCnt="6"/>
      <dgm:spPr/>
    </dgm:pt>
    <dgm:pt modelId="{59F44AF1-B309-4625-A562-B53B445079DE}" type="pres">
      <dgm:prSet presAssocID="{39CBDAE1-8FBD-4B32-9E44-AB30C3C70339}" presName="text4" presStyleLbl="fgAcc4" presStyleIdx="5" presStyleCnt="6" custScaleX="185834" custScaleY="13369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7E2DB79-D6F4-4591-B6B0-BF86BC10930E}" type="pres">
      <dgm:prSet presAssocID="{39CBDAE1-8FBD-4B32-9E44-AB30C3C70339}" presName="hierChild5" presStyleCnt="0"/>
      <dgm:spPr/>
    </dgm:pt>
  </dgm:ptLst>
  <dgm:cxnLst>
    <dgm:cxn modelId="{0E77C9B4-FD08-4B98-85D1-2C13E62D9852}" srcId="{3FA6E751-98DB-40FF-8D59-3F660963EECE}" destId="{10D613B6-2245-4F7B-9C83-0C42CE0C17A7}" srcOrd="0" destOrd="0" parTransId="{6178EF54-EA38-4EA5-BC42-695C02D997F3}" sibTransId="{019D3507-5050-4DBF-860E-DDAEA25C2AB1}"/>
    <dgm:cxn modelId="{2EFA19CB-0619-4150-BDB2-D160E7210645}" srcId="{10D613B6-2245-4F7B-9C83-0C42CE0C17A7}" destId="{440EC6E1-52F0-401B-8245-7F69A7F6DAD9}" srcOrd="0" destOrd="0" parTransId="{1709D5EE-F421-4D1B-9D50-EE63C7CA3A8D}" sibTransId="{70B36E37-5260-477C-9E1C-D979FAF63EDB}"/>
    <dgm:cxn modelId="{31106CEE-49C3-48BB-8442-47A616176543}" srcId="{E18E9ADE-5673-4414-9189-7947BA92E940}" destId="{EF989B08-F6F2-484B-A0CC-325F29E403FC}" srcOrd="0" destOrd="0" parTransId="{B8C06BF4-4C4E-422B-9235-B41E6FD1566B}" sibTransId="{555C6E13-001F-409F-AF4C-C6165DB793F6}"/>
    <dgm:cxn modelId="{633272D7-739F-4712-81BF-0D9996317592}" srcId="{81215CBB-5DEE-4452-AD65-7534533BD26B}" destId="{BDD130D4-168D-49D2-95B4-5D5C57E50908}" srcOrd="0" destOrd="0" parTransId="{219BFA80-009C-48E8-9FC2-BB8B098B426B}" sibTransId="{E29D73DA-DFC4-472A-95F6-74926BFE603E}"/>
    <dgm:cxn modelId="{1902F910-89F1-4C12-85ED-C966B0C9913A}" srcId="{E4AB0F93-E5CA-48C5-AB34-22D14C34FF7E}" destId="{97D5F47F-5EBF-4BAC-B80D-8A76B83961E0}" srcOrd="0" destOrd="0" parTransId="{80682D8C-6D75-4AD0-A1E6-143B4BADCF1A}" sibTransId="{5456A7A2-D177-43DB-B450-526CF5EC0466}"/>
    <dgm:cxn modelId="{8ADB3BBA-7DCE-4B99-8F94-2AB27893C2AD}" type="presOf" srcId="{3FA6E751-98DB-40FF-8D59-3F660963EECE}" destId="{98E637D2-F71E-4DCC-B807-E2CAC9A9334C}" srcOrd="0" destOrd="0" presId="urn:microsoft.com/office/officeart/2005/8/layout/hierarchy1"/>
    <dgm:cxn modelId="{5092F2FA-376C-405E-A258-6408611EAB9F}" type="presOf" srcId="{E18E9ADE-5673-4414-9189-7947BA92E940}" destId="{F4135099-8E2B-4254-B140-7B72901F252D}" srcOrd="0" destOrd="0" presId="urn:microsoft.com/office/officeart/2005/8/layout/hierarchy1"/>
    <dgm:cxn modelId="{3ED19B35-39D0-44EA-B221-7BE690FBD974}" type="presOf" srcId="{822EB4D0-C8A7-40A1-B15E-6D449DDD2C77}" destId="{A1402BE6-7527-4741-9F00-15D21AA3EB2B}" srcOrd="0" destOrd="0" presId="urn:microsoft.com/office/officeart/2005/8/layout/hierarchy1"/>
    <dgm:cxn modelId="{69C89A3A-BA93-4C40-9D5C-0494CA5C3669}" type="presOf" srcId="{BDD130D4-168D-49D2-95B4-5D5C57E50908}" destId="{A3142CA8-36FC-4AD9-BBC1-682C14AC828B}" srcOrd="0" destOrd="0" presId="urn:microsoft.com/office/officeart/2005/8/layout/hierarchy1"/>
    <dgm:cxn modelId="{33FF8A88-51CC-43A2-9294-D2780F074CB2}" type="presOf" srcId="{47D2FB43-7A6A-464E-AB45-1D2B9B274094}" destId="{63A0AE8E-029C-4FF9-A6D4-23A97FD05A96}" srcOrd="0" destOrd="0" presId="urn:microsoft.com/office/officeart/2005/8/layout/hierarchy1"/>
    <dgm:cxn modelId="{B8D265C3-A02F-41C9-9007-E61C20D95291}" srcId="{52FD9B89-1A71-41D5-BB9C-D6BD6B274FC0}" destId="{2FD71D17-65FF-41F2-9706-1A0D51BED887}" srcOrd="0" destOrd="0" parTransId="{74810311-0E44-4E1C-820D-54F3A668F500}" sibTransId="{D8A1BF2B-FD01-414D-B2AC-1764FFEFF26A}"/>
    <dgm:cxn modelId="{396A273F-F76A-4D35-8858-FE64E38D2ADE}" type="presOf" srcId="{81215CBB-5DEE-4452-AD65-7534533BD26B}" destId="{DED621A6-C4C5-4444-98E2-EB104D84ED11}" srcOrd="0" destOrd="0" presId="urn:microsoft.com/office/officeart/2005/8/layout/hierarchy1"/>
    <dgm:cxn modelId="{86CD266D-2C5F-4604-9D8E-096C2C1660F1}" type="presOf" srcId="{A01F4479-994B-42A7-BD26-A2B3D374EDE5}" destId="{454D1E55-6722-496D-B01F-7354080C8663}" srcOrd="0" destOrd="0" presId="urn:microsoft.com/office/officeart/2005/8/layout/hierarchy1"/>
    <dgm:cxn modelId="{D8C4CA74-4894-4BEC-B045-67045389B92C}" type="presOf" srcId="{52FD9B89-1A71-41D5-BB9C-D6BD6B274FC0}" destId="{985A8D45-A9C3-44E0-AF29-EF2542986D1F}" srcOrd="0" destOrd="0" presId="urn:microsoft.com/office/officeart/2005/8/layout/hierarchy1"/>
    <dgm:cxn modelId="{0FDD8B77-02EA-42CA-ABC1-B657A1D47285}" type="presOf" srcId="{63FBE2AD-0532-43A6-9F48-0E203964271E}" destId="{2C57A118-8304-46B6-82F1-9414027A1632}" srcOrd="0" destOrd="0" presId="urn:microsoft.com/office/officeart/2005/8/layout/hierarchy1"/>
    <dgm:cxn modelId="{69CA5543-8074-42F7-8DE2-2984A3F11544}" type="presOf" srcId="{2FD71D17-65FF-41F2-9706-1A0D51BED887}" destId="{EC11AA82-7675-47D9-99A6-91074E5FE9BB}" srcOrd="0" destOrd="0" presId="urn:microsoft.com/office/officeart/2005/8/layout/hierarchy1"/>
    <dgm:cxn modelId="{D48A9E6F-1611-42E8-90F3-B8F11A715001}" srcId="{63FBE2AD-0532-43A6-9F48-0E203964271E}" destId="{39CBDAE1-8FBD-4B32-9E44-AB30C3C70339}" srcOrd="0" destOrd="0" parTransId="{48EB87E1-3C0B-4871-8283-B30A1FF99143}" sibTransId="{A6E899F2-DEE7-4576-9838-CA0B4B4E4D9A}"/>
    <dgm:cxn modelId="{CBFB47BF-D96D-4FB5-94A4-E02055DC1C3F}" type="presOf" srcId="{48EB87E1-3C0B-4871-8283-B30A1FF99143}" destId="{E3A9EE57-6E0F-4059-96D0-EF1326D4E0EC}" srcOrd="0" destOrd="0" presId="urn:microsoft.com/office/officeart/2005/8/layout/hierarchy1"/>
    <dgm:cxn modelId="{1D8EB360-3262-4AA8-B72C-E144FB5DEAFF}" type="presOf" srcId="{E4AB0F93-E5CA-48C5-AB34-22D14C34FF7E}" destId="{5096ABFC-A636-4CB9-8DC2-52D49B2ABC40}" srcOrd="0" destOrd="0" presId="urn:microsoft.com/office/officeart/2005/8/layout/hierarchy1"/>
    <dgm:cxn modelId="{354A4DA8-8784-4468-8740-0A288E3E631D}" srcId="{10D613B6-2245-4F7B-9C83-0C42CE0C17A7}" destId="{81215CBB-5DEE-4452-AD65-7534533BD26B}" srcOrd="1" destOrd="0" parTransId="{518F77B9-5CD1-480F-801E-2522E94A76DC}" sibTransId="{C5CEEBB1-309A-41B3-A22E-003B66266A6B}"/>
    <dgm:cxn modelId="{E76FBACB-5102-40B0-829C-794835C35DA3}" type="presOf" srcId="{AB5FFC65-212C-405C-8E90-F52E4429FBB3}" destId="{01DCF0FA-EA8E-45D7-8488-07E302648D19}" srcOrd="0" destOrd="0" presId="urn:microsoft.com/office/officeart/2005/8/layout/hierarchy1"/>
    <dgm:cxn modelId="{5A46E805-1BEE-4FA6-BF35-AF86A292DF94}" type="presOf" srcId="{EF7BEB8B-866B-42B2-9A2E-BFA6BAF2FC05}" destId="{8A5666E1-1830-4FFB-9770-7F8D463AA132}" srcOrd="0" destOrd="0" presId="urn:microsoft.com/office/officeart/2005/8/layout/hierarchy1"/>
    <dgm:cxn modelId="{248C13D0-B98B-4CC2-88C5-D00A3EE9A102}" type="presOf" srcId="{A0AB503B-9092-4AC9-9B72-43E45CDF6345}" destId="{31420DC8-433B-4E28-AE32-E112377F67CC}" srcOrd="0" destOrd="0" presId="urn:microsoft.com/office/officeart/2005/8/layout/hierarchy1"/>
    <dgm:cxn modelId="{4D2236D9-819C-4EDF-95DC-35606E0D856C}" type="presOf" srcId="{B0C7B9FE-D34B-410F-BA7D-F977906F3FCB}" destId="{77A0332E-F8F2-4A6C-B2DA-E3EFD1596E12}" srcOrd="0" destOrd="0" presId="urn:microsoft.com/office/officeart/2005/8/layout/hierarchy1"/>
    <dgm:cxn modelId="{84B93BE3-085C-4124-B64D-A4A2C7334075}" type="presOf" srcId="{39CBDAE1-8FBD-4B32-9E44-AB30C3C70339}" destId="{59F44AF1-B309-4625-A562-B53B445079DE}" srcOrd="0" destOrd="0" presId="urn:microsoft.com/office/officeart/2005/8/layout/hierarchy1"/>
    <dgm:cxn modelId="{DFBB5AD8-FC06-4E95-8644-6B77E0E356A6}" type="presOf" srcId="{B8C06BF4-4C4E-422B-9235-B41E6FD1566B}" destId="{DC682889-CEF9-4A36-94C4-5FFF4AD7C36C}" srcOrd="0" destOrd="0" presId="urn:microsoft.com/office/officeart/2005/8/layout/hierarchy1"/>
    <dgm:cxn modelId="{E9457CDD-EB1B-428F-BB2D-3BE0C0626E0C}" type="presOf" srcId="{10D613B6-2245-4F7B-9C83-0C42CE0C17A7}" destId="{8FCFC1DB-827D-4B0C-B552-D73C78A81978}" srcOrd="0" destOrd="0" presId="urn:microsoft.com/office/officeart/2005/8/layout/hierarchy1"/>
    <dgm:cxn modelId="{A977D9B5-83CF-44D9-A7B4-CE883C6BBCD5}" srcId="{440EC6E1-52F0-401B-8245-7F69A7F6DAD9}" destId="{E4AB0F93-E5CA-48C5-AB34-22D14C34FF7E}" srcOrd="0" destOrd="0" parTransId="{A0AB503B-9092-4AC9-9B72-43E45CDF6345}" sibTransId="{339B1DFF-0B10-4436-8C8D-1AACCB8C0472}"/>
    <dgm:cxn modelId="{271BE329-570F-4FBA-A5E2-476A531B799E}" type="presOf" srcId="{219BFA80-009C-48E8-9FC2-BB8B098B426B}" destId="{EF8997B8-07A4-4672-BE6B-02C8AE8373B8}" srcOrd="0" destOrd="0" presId="urn:microsoft.com/office/officeart/2005/8/layout/hierarchy1"/>
    <dgm:cxn modelId="{746E0A95-0B38-44CA-B08A-00A14717C656}" type="presOf" srcId="{97D5F47F-5EBF-4BAC-B80D-8A76B83961E0}" destId="{F923D498-D421-4187-9950-585AAF7C9E48}" srcOrd="0" destOrd="0" presId="urn:microsoft.com/office/officeart/2005/8/layout/hierarchy1"/>
    <dgm:cxn modelId="{06421B73-73E1-44F2-88BC-0E24E48A1185}" type="presOf" srcId="{1709D5EE-F421-4D1B-9D50-EE63C7CA3A8D}" destId="{D32A309B-9B55-4208-82A2-40BD59D59BEF}" srcOrd="0" destOrd="0" presId="urn:microsoft.com/office/officeart/2005/8/layout/hierarchy1"/>
    <dgm:cxn modelId="{7C6B60AD-64CA-4EFE-9C6A-1DDB010054C0}" srcId="{440EC6E1-52F0-401B-8245-7F69A7F6DAD9}" destId="{E18E9ADE-5673-4414-9189-7947BA92E940}" srcOrd="2" destOrd="0" parTransId="{A01F4479-994B-42A7-BD26-A2B3D374EDE5}" sibTransId="{EE8BC88B-5A1D-4054-B23A-2EFE1BC0A66E}"/>
    <dgm:cxn modelId="{938A4EBF-5C22-4156-A40E-6CD26478A0B5}" type="presOf" srcId="{80682D8C-6D75-4AD0-A1E6-143B4BADCF1A}" destId="{348DC7B4-1361-4FFF-957F-42AAE66DACA3}" srcOrd="0" destOrd="0" presId="urn:microsoft.com/office/officeart/2005/8/layout/hierarchy1"/>
    <dgm:cxn modelId="{280D9BB4-0EC6-467C-9223-48A6FDB60C71}" type="presOf" srcId="{47EC02EF-3787-477A-88CC-F380385CDB5F}" destId="{7CE518DF-C850-4273-BC71-4578E856D750}" srcOrd="0" destOrd="0" presId="urn:microsoft.com/office/officeart/2005/8/layout/hierarchy1"/>
    <dgm:cxn modelId="{627EFC59-031A-4E8E-AE20-DD11D9B3992B}" srcId="{440EC6E1-52F0-401B-8245-7F69A7F6DAD9}" destId="{822EB4D0-C8A7-40A1-B15E-6D449DDD2C77}" srcOrd="1" destOrd="0" parTransId="{47EC02EF-3787-477A-88CC-F380385CDB5F}" sibTransId="{D1168590-8E1A-42A1-9A75-50683E311AD1}"/>
    <dgm:cxn modelId="{0D4EC274-0A00-4FC0-8E1B-C541A4C53FE6}" type="presOf" srcId="{440EC6E1-52F0-401B-8245-7F69A7F6DAD9}" destId="{62D72684-6D03-429F-A6C8-1EBC807829E8}" srcOrd="0" destOrd="0" presId="urn:microsoft.com/office/officeart/2005/8/layout/hierarchy1"/>
    <dgm:cxn modelId="{94A792BA-2BE7-4708-8C3F-C6FE69152658}" srcId="{BDD130D4-168D-49D2-95B4-5D5C57E50908}" destId="{47D2FB43-7A6A-464E-AB45-1D2B9B274094}" srcOrd="0" destOrd="0" parTransId="{AB5FFC65-212C-405C-8E90-F52E4429FBB3}" sibTransId="{23DBEB67-462F-4C20-86BF-F5DAD9326F9B}"/>
    <dgm:cxn modelId="{18EDDE94-69B3-4674-A89A-D2BE2A374DF9}" type="presOf" srcId="{EF989B08-F6F2-484B-A0CC-325F29E403FC}" destId="{35BA09AA-F8BA-4413-A7FB-0A1F5937499A}" srcOrd="0" destOrd="0" presId="urn:microsoft.com/office/officeart/2005/8/layout/hierarchy1"/>
    <dgm:cxn modelId="{8445D6EF-334C-4E3E-8856-9CB5DA208610}" srcId="{81215CBB-5DEE-4452-AD65-7534533BD26B}" destId="{52FD9B89-1A71-41D5-BB9C-D6BD6B274FC0}" srcOrd="1" destOrd="0" parTransId="{6375970F-629F-45F5-AF3F-612C52519400}" sibTransId="{DB245EEA-E384-4697-9353-0D3C91CA4434}"/>
    <dgm:cxn modelId="{6A3AF244-0407-4594-BF1A-7DE0D271A72C}" type="presOf" srcId="{518F77B9-5CD1-480F-801E-2522E94A76DC}" destId="{0324DAF4-2666-42AB-8F26-048457C41D30}" srcOrd="0" destOrd="0" presId="urn:microsoft.com/office/officeart/2005/8/layout/hierarchy1"/>
    <dgm:cxn modelId="{C719362A-9775-4E36-AAB0-BED3389E9B3D}" type="presOf" srcId="{304DF43B-51EE-4D12-AE6D-7DA498B3031D}" destId="{DD8B3FE8-83CA-4CAD-AEE0-5B9EDE229351}" srcOrd="0" destOrd="0" presId="urn:microsoft.com/office/officeart/2005/8/layout/hierarchy1"/>
    <dgm:cxn modelId="{33478E30-D3E1-43EC-BABE-78EDBE5C336A}" srcId="{81215CBB-5DEE-4452-AD65-7534533BD26B}" destId="{63FBE2AD-0532-43A6-9F48-0E203964271E}" srcOrd="2" destOrd="0" parTransId="{304DF43B-51EE-4D12-AE6D-7DA498B3031D}" sibTransId="{B61660B1-51E5-4ED7-BF03-0EF5DCF4BAD0}"/>
    <dgm:cxn modelId="{3A4E073B-E1ED-4F1A-B6EC-38FA4D4A3A72}" srcId="{822EB4D0-C8A7-40A1-B15E-6D449DDD2C77}" destId="{B0C7B9FE-D34B-410F-BA7D-F977906F3FCB}" srcOrd="0" destOrd="0" parTransId="{EF7BEB8B-866B-42B2-9A2E-BFA6BAF2FC05}" sibTransId="{B1FB2BBB-1923-44A0-887C-AD54D859D8DA}"/>
    <dgm:cxn modelId="{9081EEE0-F3FB-4C98-BFC6-759A2AC58C41}" type="presOf" srcId="{74810311-0E44-4E1C-820D-54F3A668F500}" destId="{DDD7D1C9-13E9-4CDB-99E6-8275AEAA21BE}" srcOrd="0" destOrd="0" presId="urn:microsoft.com/office/officeart/2005/8/layout/hierarchy1"/>
    <dgm:cxn modelId="{B5EC1A9F-41B9-4357-87CC-6E23AE4D85C0}" type="presOf" srcId="{6375970F-629F-45F5-AF3F-612C52519400}" destId="{26630502-7695-47B9-8180-5CB6C4AD20E9}" srcOrd="0" destOrd="0" presId="urn:microsoft.com/office/officeart/2005/8/layout/hierarchy1"/>
    <dgm:cxn modelId="{AA57051C-072A-4942-BAA4-406BBFF213E5}" type="presParOf" srcId="{98E637D2-F71E-4DCC-B807-E2CAC9A9334C}" destId="{AE0541C8-F55A-4063-AC80-DEAD1D0309C0}" srcOrd="0" destOrd="0" presId="urn:microsoft.com/office/officeart/2005/8/layout/hierarchy1"/>
    <dgm:cxn modelId="{40AE5CD5-928A-4E5E-8C99-969E67A60671}" type="presParOf" srcId="{AE0541C8-F55A-4063-AC80-DEAD1D0309C0}" destId="{02B6638B-5DE8-4C77-9522-518976FEC39C}" srcOrd="0" destOrd="0" presId="urn:microsoft.com/office/officeart/2005/8/layout/hierarchy1"/>
    <dgm:cxn modelId="{CD7549EE-D585-4983-878C-11CB974D8D92}" type="presParOf" srcId="{02B6638B-5DE8-4C77-9522-518976FEC39C}" destId="{3BEB0B64-02EB-42A9-BC33-8F5684349B1E}" srcOrd="0" destOrd="0" presId="urn:microsoft.com/office/officeart/2005/8/layout/hierarchy1"/>
    <dgm:cxn modelId="{9EAB3C71-7AD1-4F3C-9232-9A9C5AAB31ED}" type="presParOf" srcId="{02B6638B-5DE8-4C77-9522-518976FEC39C}" destId="{8FCFC1DB-827D-4B0C-B552-D73C78A81978}" srcOrd="1" destOrd="0" presId="urn:microsoft.com/office/officeart/2005/8/layout/hierarchy1"/>
    <dgm:cxn modelId="{A7869A7F-B180-4981-BF56-A457E6B9F995}" type="presParOf" srcId="{AE0541C8-F55A-4063-AC80-DEAD1D0309C0}" destId="{DEE17EDF-79BA-4481-93B7-313444803DF9}" srcOrd="1" destOrd="0" presId="urn:microsoft.com/office/officeart/2005/8/layout/hierarchy1"/>
    <dgm:cxn modelId="{11E60A14-2BC9-41D3-B108-1EF4814CA7BA}" type="presParOf" srcId="{DEE17EDF-79BA-4481-93B7-313444803DF9}" destId="{D32A309B-9B55-4208-82A2-40BD59D59BEF}" srcOrd="0" destOrd="0" presId="urn:microsoft.com/office/officeart/2005/8/layout/hierarchy1"/>
    <dgm:cxn modelId="{83DDB585-FE24-4DC1-94A4-AB8AC8C82B19}" type="presParOf" srcId="{DEE17EDF-79BA-4481-93B7-313444803DF9}" destId="{198FA804-5971-454F-95CB-2BBE8F5A53D1}" srcOrd="1" destOrd="0" presId="urn:microsoft.com/office/officeart/2005/8/layout/hierarchy1"/>
    <dgm:cxn modelId="{C0ADB385-1BBC-4BD7-966A-FCC4F464DA4D}" type="presParOf" srcId="{198FA804-5971-454F-95CB-2BBE8F5A53D1}" destId="{38E41799-30FF-40BD-8389-A3D8E12A2B31}" srcOrd="0" destOrd="0" presId="urn:microsoft.com/office/officeart/2005/8/layout/hierarchy1"/>
    <dgm:cxn modelId="{655B3B37-EFFE-495C-AD6D-E867D429FDE5}" type="presParOf" srcId="{38E41799-30FF-40BD-8389-A3D8E12A2B31}" destId="{C2B4F742-E2A7-43B8-9C7B-F815E5730767}" srcOrd="0" destOrd="0" presId="urn:microsoft.com/office/officeart/2005/8/layout/hierarchy1"/>
    <dgm:cxn modelId="{C1D9FE78-025B-4975-9B6A-DF7A2452CBF3}" type="presParOf" srcId="{38E41799-30FF-40BD-8389-A3D8E12A2B31}" destId="{62D72684-6D03-429F-A6C8-1EBC807829E8}" srcOrd="1" destOrd="0" presId="urn:microsoft.com/office/officeart/2005/8/layout/hierarchy1"/>
    <dgm:cxn modelId="{F40F5F37-2605-46E1-A762-D497777A5B7A}" type="presParOf" srcId="{198FA804-5971-454F-95CB-2BBE8F5A53D1}" destId="{9991CE52-C42E-4B8E-8715-947D2AC7A0AA}" srcOrd="1" destOrd="0" presId="urn:microsoft.com/office/officeart/2005/8/layout/hierarchy1"/>
    <dgm:cxn modelId="{C0C2534D-AD29-41C7-9B67-B3BC2B25E38B}" type="presParOf" srcId="{9991CE52-C42E-4B8E-8715-947D2AC7A0AA}" destId="{31420DC8-433B-4E28-AE32-E112377F67CC}" srcOrd="0" destOrd="0" presId="urn:microsoft.com/office/officeart/2005/8/layout/hierarchy1"/>
    <dgm:cxn modelId="{9FFBF7EF-7CF6-4B63-B111-D785087F36E0}" type="presParOf" srcId="{9991CE52-C42E-4B8E-8715-947D2AC7A0AA}" destId="{EF3F0AFC-24CB-470A-8A34-48F9A30AA6EB}" srcOrd="1" destOrd="0" presId="urn:microsoft.com/office/officeart/2005/8/layout/hierarchy1"/>
    <dgm:cxn modelId="{C1A09E95-8747-415B-8436-1380D159A956}" type="presParOf" srcId="{EF3F0AFC-24CB-470A-8A34-48F9A30AA6EB}" destId="{3EACB521-2C67-4A9B-94D4-9AB564346C8C}" srcOrd="0" destOrd="0" presId="urn:microsoft.com/office/officeart/2005/8/layout/hierarchy1"/>
    <dgm:cxn modelId="{08BEDF72-2CD9-4209-9414-2B7A5EAA3687}" type="presParOf" srcId="{3EACB521-2C67-4A9B-94D4-9AB564346C8C}" destId="{1BFA6CB6-AEE7-471A-97AE-57F024EA4833}" srcOrd="0" destOrd="0" presId="urn:microsoft.com/office/officeart/2005/8/layout/hierarchy1"/>
    <dgm:cxn modelId="{A2FDDD95-ED20-453F-AEC6-3A5C87EB38B7}" type="presParOf" srcId="{3EACB521-2C67-4A9B-94D4-9AB564346C8C}" destId="{5096ABFC-A636-4CB9-8DC2-52D49B2ABC40}" srcOrd="1" destOrd="0" presId="urn:microsoft.com/office/officeart/2005/8/layout/hierarchy1"/>
    <dgm:cxn modelId="{B75D6984-CF73-4904-A515-4556A3BB4D84}" type="presParOf" srcId="{EF3F0AFC-24CB-470A-8A34-48F9A30AA6EB}" destId="{990635CB-6A62-4CC6-B28B-ACE00E342B9D}" srcOrd="1" destOrd="0" presId="urn:microsoft.com/office/officeart/2005/8/layout/hierarchy1"/>
    <dgm:cxn modelId="{9CFE20BE-CA13-4698-8E14-9FA100563AA0}" type="presParOf" srcId="{990635CB-6A62-4CC6-B28B-ACE00E342B9D}" destId="{348DC7B4-1361-4FFF-957F-42AAE66DACA3}" srcOrd="0" destOrd="0" presId="urn:microsoft.com/office/officeart/2005/8/layout/hierarchy1"/>
    <dgm:cxn modelId="{95BF0017-67DE-4F5B-8EBC-C93768D6EFC3}" type="presParOf" srcId="{990635CB-6A62-4CC6-B28B-ACE00E342B9D}" destId="{4542A8B4-0E9C-4458-8EAA-FD84B9677436}" srcOrd="1" destOrd="0" presId="urn:microsoft.com/office/officeart/2005/8/layout/hierarchy1"/>
    <dgm:cxn modelId="{545E70F8-6235-4790-AB24-173232BBA1F6}" type="presParOf" srcId="{4542A8B4-0E9C-4458-8EAA-FD84B9677436}" destId="{718B2D33-30C8-4ACF-A6E8-FC6D2DFAB56A}" srcOrd="0" destOrd="0" presId="urn:microsoft.com/office/officeart/2005/8/layout/hierarchy1"/>
    <dgm:cxn modelId="{C7FBA638-D6BB-4829-B301-5247870A3B48}" type="presParOf" srcId="{718B2D33-30C8-4ACF-A6E8-FC6D2DFAB56A}" destId="{E9C9D018-8FCA-4144-A75F-4792B7B51784}" srcOrd="0" destOrd="0" presId="urn:microsoft.com/office/officeart/2005/8/layout/hierarchy1"/>
    <dgm:cxn modelId="{A28641E5-DB68-4A89-91C4-08FD863D94BB}" type="presParOf" srcId="{718B2D33-30C8-4ACF-A6E8-FC6D2DFAB56A}" destId="{F923D498-D421-4187-9950-585AAF7C9E48}" srcOrd="1" destOrd="0" presId="urn:microsoft.com/office/officeart/2005/8/layout/hierarchy1"/>
    <dgm:cxn modelId="{5A920850-BAED-4769-8A92-0E6C979D2DA8}" type="presParOf" srcId="{4542A8B4-0E9C-4458-8EAA-FD84B9677436}" destId="{9ACED2AF-188B-44D2-A292-5054ED63F5F7}" srcOrd="1" destOrd="0" presId="urn:microsoft.com/office/officeart/2005/8/layout/hierarchy1"/>
    <dgm:cxn modelId="{F7A2E3AE-289F-4201-AACC-C20AB3BA996C}" type="presParOf" srcId="{9991CE52-C42E-4B8E-8715-947D2AC7A0AA}" destId="{7CE518DF-C850-4273-BC71-4578E856D750}" srcOrd="2" destOrd="0" presId="urn:microsoft.com/office/officeart/2005/8/layout/hierarchy1"/>
    <dgm:cxn modelId="{1414AF64-A14B-4D57-8CE4-9D2479E5BB9C}" type="presParOf" srcId="{9991CE52-C42E-4B8E-8715-947D2AC7A0AA}" destId="{54E4B4ED-53DC-445B-85FB-2D4257A08D7C}" srcOrd="3" destOrd="0" presId="urn:microsoft.com/office/officeart/2005/8/layout/hierarchy1"/>
    <dgm:cxn modelId="{DF472541-C238-43B7-A900-80D1B446981E}" type="presParOf" srcId="{54E4B4ED-53DC-445B-85FB-2D4257A08D7C}" destId="{49BEFBF1-830B-437D-B21F-ACB7C9F2CD75}" srcOrd="0" destOrd="0" presId="urn:microsoft.com/office/officeart/2005/8/layout/hierarchy1"/>
    <dgm:cxn modelId="{44CCCDB4-158C-4922-993B-BA8F601F96C8}" type="presParOf" srcId="{49BEFBF1-830B-437D-B21F-ACB7C9F2CD75}" destId="{EFF8FF8D-FC85-40D6-A104-69FC4B0B3396}" srcOrd="0" destOrd="0" presId="urn:microsoft.com/office/officeart/2005/8/layout/hierarchy1"/>
    <dgm:cxn modelId="{6C6FA041-A2DF-41AC-B764-0EC6817AAC00}" type="presParOf" srcId="{49BEFBF1-830B-437D-B21F-ACB7C9F2CD75}" destId="{A1402BE6-7527-4741-9F00-15D21AA3EB2B}" srcOrd="1" destOrd="0" presId="urn:microsoft.com/office/officeart/2005/8/layout/hierarchy1"/>
    <dgm:cxn modelId="{09E7183C-85A3-4CC1-B315-A90576C83360}" type="presParOf" srcId="{54E4B4ED-53DC-445B-85FB-2D4257A08D7C}" destId="{EEA0059F-B23F-4227-A516-DC6B21E25651}" srcOrd="1" destOrd="0" presId="urn:microsoft.com/office/officeart/2005/8/layout/hierarchy1"/>
    <dgm:cxn modelId="{4BD08315-44F0-4CEA-A786-5B3FBBBF91AB}" type="presParOf" srcId="{EEA0059F-B23F-4227-A516-DC6B21E25651}" destId="{8A5666E1-1830-4FFB-9770-7F8D463AA132}" srcOrd="0" destOrd="0" presId="urn:microsoft.com/office/officeart/2005/8/layout/hierarchy1"/>
    <dgm:cxn modelId="{5F797C16-A074-4A87-B2E9-A5F2F78FE412}" type="presParOf" srcId="{EEA0059F-B23F-4227-A516-DC6B21E25651}" destId="{3CD4622D-BAC7-4C47-BD85-5D13198AA9BC}" srcOrd="1" destOrd="0" presId="urn:microsoft.com/office/officeart/2005/8/layout/hierarchy1"/>
    <dgm:cxn modelId="{5D644F8B-E8D9-481C-B9D4-B08948E82F5C}" type="presParOf" srcId="{3CD4622D-BAC7-4C47-BD85-5D13198AA9BC}" destId="{17257B67-C149-44D6-AB3B-3647E12EE93A}" srcOrd="0" destOrd="0" presId="urn:microsoft.com/office/officeart/2005/8/layout/hierarchy1"/>
    <dgm:cxn modelId="{37B750CB-F4C1-41F8-AB40-1C88828B7C7E}" type="presParOf" srcId="{17257B67-C149-44D6-AB3B-3647E12EE93A}" destId="{21CECEED-B50E-44E6-8EC6-4660BFAFBAA0}" srcOrd="0" destOrd="0" presId="urn:microsoft.com/office/officeart/2005/8/layout/hierarchy1"/>
    <dgm:cxn modelId="{58C44163-7ADC-4BFC-B28E-52286776FEFB}" type="presParOf" srcId="{17257B67-C149-44D6-AB3B-3647E12EE93A}" destId="{77A0332E-F8F2-4A6C-B2DA-E3EFD1596E12}" srcOrd="1" destOrd="0" presId="urn:microsoft.com/office/officeart/2005/8/layout/hierarchy1"/>
    <dgm:cxn modelId="{D667AEC6-6D0F-4A51-BBB2-26FC25CD0B3C}" type="presParOf" srcId="{3CD4622D-BAC7-4C47-BD85-5D13198AA9BC}" destId="{8FF9A465-8318-4219-B70B-9EDBC96D0946}" srcOrd="1" destOrd="0" presId="urn:microsoft.com/office/officeart/2005/8/layout/hierarchy1"/>
    <dgm:cxn modelId="{A32E3F9F-DD0A-4A7B-8E8B-7A141CAF9C2F}" type="presParOf" srcId="{9991CE52-C42E-4B8E-8715-947D2AC7A0AA}" destId="{454D1E55-6722-496D-B01F-7354080C8663}" srcOrd="4" destOrd="0" presId="urn:microsoft.com/office/officeart/2005/8/layout/hierarchy1"/>
    <dgm:cxn modelId="{B04D82F3-57D1-461B-8933-4231F6858EBC}" type="presParOf" srcId="{9991CE52-C42E-4B8E-8715-947D2AC7A0AA}" destId="{CECBFA5F-C925-4CC2-9A5C-513C76399878}" srcOrd="5" destOrd="0" presId="urn:microsoft.com/office/officeart/2005/8/layout/hierarchy1"/>
    <dgm:cxn modelId="{7844563F-E4BC-4C6F-A00D-C7F4F0AFE54E}" type="presParOf" srcId="{CECBFA5F-C925-4CC2-9A5C-513C76399878}" destId="{0C3178BD-F5AD-4AD7-AB8E-482EC187E0E1}" srcOrd="0" destOrd="0" presId="urn:microsoft.com/office/officeart/2005/8/layout/hierarchy1"/>
    <dgm:cxn modelId="{28DCC27B-98D1-4E86-9C23-2BA4186D42BA}" type="presParOf" srcId="{0C3178BD-F5AD-4AD7-AB8E-482EC187E0E1}" destId="{39A21563-F440-4249-82BB-B745ACA9ABD9}" srcOrd="0" destOrd="0" presId="urn:microsoft.com/office/officeart/2005/8/layout/hierarchy1"/>
    <dgm:cxn modelId="{5674BFCC-4C67-4729-9933-5178466C3E9F}" type="presParOf" srcId="{0C3178BD-F5AD-4AD7-AB8E-482EC187E0E1}" destId="{F4135099-8E2B-4254-B140-7B72901F252D}" srcOrd="1" destOrd="0" presId="urn:microsoft.com/office/officeart/2005/8/layout/hierarchy1"/>
    <dgm:cxn modelId="{E8233AFA-0866-47B6-87B6-3A988AD84A5B}" type="presParOf" srcId="{CECBFA5F-C925-4CC2-9A5C-513C76399878}" destId="{33BFA092-6775-4F92-A20E-459ACA7C7A20}" srcOrd="1" destOrd="0" presId="urn:microsoft.com/office/officeart/2005/8/layout/hierarchy1"/>
    <dgm:cxn modelId="{14C5D541-B875-4EC1-BB5D-5752F5CFD354}" type="presParOf" srcId="{33BFA092-6775-4F92-A20E-459ACA7C7A20}" destId="{DC682889-CEF9-4A36-94C4-5FFF4AD7C36C}" srcOrd="0" destOrd="0" presId="urn:microsoft.com/office/officeart/2005/8/layout/hierarchy1"/>
    <dgm:cxn modelId="{1FC7C13C-EAD4-4F86-8786-716923CE1416}" type="presParOf" srcId="{33BFA092-6775-4F92-A20E-459ACA7C7A20}" destId="{DFC4725B-E891-400C-8E7A-C87DEC836DB3}" srcOrd="1" destOrd="0" presId="urn:microsoft.com/office/officeart/2005/8/layout/hierarchy1"/>
    <dgm:cxn modelId="{863F0E9F-30B2-4DB8-8FB6-2B09050A0239}" type="presParOf" srcId="{DFC4725B-E891-400C-8E7A-C87DEC836DB3}" destId="{6FFD7293-8F0A-496A-8ED9-508DF2199063}" srcOrd="0" destOrd="0" presId="urn:microsoft.com/office/officeart/2005/8/layout/hierarchy1"/>
    <dgm:cxn modelId="{C8D9CBD1-2012-4A11-98DA-49C6EA350971}" type="presParOf" srcId="{6FFD7293-8F0A-496A-8ED9-508DF2199063}" destId="{9E65828D-1D7B-4A8D-97EF-3D7DB3CEF9F1}" srcOrd="0" destOrd="0" presId="urn:microsoft.com/office/officeart/2005/8/layout/hierarchy1"/>
    <dgm:cxn modelId="{2B7DBC00-FDA2-4B69-A85E-7F8612358F27}" type="presParOf" srcId="{6FFD7293-8F0A-496A-8ED9-508DF2199063}" destId="{35BA09AA-F8BA-4413-A7FB-0A1F5937499A}" srcOrd="1" destOrd="0" presId="urn:microsoft.com/office/officeart/2005/8/layout/hierarchy1"/>
    <dgm:cxn modelId="{A5DABCFA-64DE-4FED-B334-AD06DBFA5A76}" type="presParOf" srcId="{DFC4725B-E891-400C-8E7A-C87DEC836DB3}" destId="{E774289E-EA9E-4A8A-99B1-D9E100E3E1C2}" srcOrd="1" destOrd="0" presId="urn:microsoft.com/office/officeart/2005/8/layout/hierarchy1"/>
    <dgm:cxn modelId="{824DD696-B9A3-4511-ACBB-95D45309B7AE}" type="presParOf" srcId="{DEE17EDF-79BA-4481-93B7-313444803DF9}" destId="{0324DAF4-2666-42AB-8F26-048457C41D30}" srcOrd="2" destOrd="0" presId="urn:microsoft.com/office/officeart/2005/8/layout/hierarchy1"/>
    <dgm:cxn modelId="{7AF40D18-B010-4399-98EB-2C296AB2349A}" type="presParOf" srcId="{DEE17EDF-79BA-4481-93B7-313444803DF9}" destId="{E27F36E0-BE18-43EA-96E0-569C9E0B4B7E}" srcOrd="3" destOrd="0" presId="urn:microsoft.com/office/officeart/2005/8/layout/hierarchy1"/>
    <dgm:cxn modelId="{C4FE9A2C-15D1-455D-9030-2FAC2CE92676}" type="presParOf" srcId="{E27F36E0-BE18-43EA-96E0-569C9E0B4B7E}" destId="{0111F994-79EE-4FAC-9F93-064C350346E4}" srcOrd="0" destOrd="0" presId="urn:microsoft.com/office/officeart/2005/8/layout/hierarchy1"/>
    <dgm:cxn modelId="{7AA26B7B-CA8A-4D71-8245-9447D3B19175}" type="presParOf" srcId="{0111F994-79EE-4FAC-9F93-064C350346E4}" destId="{87A5070E-E093-4936-8CEC-F4D5A65A9A6A}" srcOrd="0" destOrd="0" presId="urn:microsoft.com/office/officeart/2005/8/layout/hierarchy1"/>
    <dgm:cxn modelId="{3B58E78A-E135-41B3-A1E6-C77DA68098CA}" type="presParOf" srcId="{0111F994-79EE-4FAC-9F93-064C350346E4}" destId="{DED621A6-C4C5-4444-98E2-EB104D84ED11}" srcOrd="1" destOrd="0" presId="urn:microsoft.com/office/officeart/2005/8/layout/hierarchy1"/>
    <dgm:cxn modelId="{7662D463-9E3C-401B-97D7-EF2389BFD90F}" type="presParOf" srcId="{E27F36E0-BE18-43EA-96E0-569C9E0B4B7E}" destId="{5DE3A615-3B37-4659-9458-B086DA0C09BA}" srcOrd="1" destOrd="0" presId="urn:microsoft.com/office/officeart/2005/8/layout/hierarchy1"/>
    <dgm:cxn modelId="{6CAA30E0-C005-4EAF-B662-232A913C436C}" type="presParOf" srcId="{5DE3A615-3B37-4659-9458-B086DA0C09BA}" destId="{EF8997B8-07A4-4672-BE6B-02C8AE8373B8}" srcOrd="0" destOrd="0" presId="urn:microsoft.com/office/officeart/2005/8/layout/hierarchy1"/>
    <dgm:cxn modelId="{F2C5D80E-2C08-4530-A82E-A4C767D0DE91}" type="presParOf" srcId="{5DE3A615-3B37-4659-9458-B086DA0C09BA}" destId="{4FCA023B-67E9-4F13-BB86-E0E8F6547F78}" srcOrd="1" destOrd="0" presId="urn:microsoft.com/office/officeart/2005/8/layout/hierarchy1"/>
    <dgm:cxn modelId="{20EABFBB-E732-44DB-ABFE-97600976B627}" type="presParOf" srcId="{4FCA023B-67E9-4F13-BB86-E0E8F6547F78}" destId="{A135C80E-65A2-4F69-B402-7245CCDE91F0}" srcOrd="0" destOrd="0" presId="urn:microsoft.com/office/officeart/2005/8/layout/hierarchy1"/>
    <dgm:cxn modelId="{4E1A2092-CD70-4010-BF5A-7977E4147304}" type="presParOf" srcId="{A135C80E-65A2-4F69-B402-7245CCDE91F0}" destId="{942E17E7-B4E9-4E52-9BC4-B8AE62A99513}" srcOrd="0" destOrd="0" presId="urn:microsoft.com/office/officeart/2005/8/layout/hierarchy1"/>
    <dgm:cxn modelId="{4D7D7944-62D5-4D2B-92CB-5F07208FBB28}" type="presParOf" srcId="{A135C80E-65A2-4F69-B402-7245CCDE91F0}" destId="{A3142CA8-36FC-4AD9-BBC1-682C14AC828B}" srcOrd="1" destOrd="0" presId="urn:microsoft.com/office/officeart/2005/8/layout/hierarchy1"/>
    <dgm:cxn modelId="{1C2E4CB4-A611-4046-A586-5F940BE67F66}" type="presParOf" srcId="{4FCA023B-67E9-4F13-BB86-E0E8F6547F78}" destId="{9B3A92AD-56F0-4E55-AC4C-512967892641}" srcOrd="1" destOrd="0" presId="urn:microsoft.com/office/officeart/2005/8/layout/hierarchy1"/>
    <dgm:cxn modelId="{36F210B6-D2C2-436F-BF52-383E82F22869}" type="presParOf" srcId="{9B3A92AD-56F0-4E55-AC4C-512967892641}" destId="{01DCF0FA-EA8E-45D7-8488-07E302648D19}" srcOrd="0" destOrd="0" presId="urn:microsoft.com/office/officeart/2005/8/layout/hierarchy1"/>
    <dgm:cxn modelId="{D1099EE0-F57D-4E08-9B5E-AD725FBB66FC}" type="presParOf" srcId="{9B3A92AD-56F0-4E55-AC4C-512967892641}" destId="{2F970E5F-7306-4E67-BAA7-8996B80662E4}" srcOrd="1" destOrd="0" presId="urn:microsoft.com/office/officeart/2005/8/layout/hierarchy1"/>
    <dgm:cxn modelId="{20FFAF70-C445-4B87-A8CA-3A895EEF4E0A}" type="presParOf" srcId="{2F970E5F-7306-4E67-BAA7-8996B80662E4}" destId="{E0C78788-6B34-402E-8BE4-A6EBD60CAED4}" srcOrd="0" destOrd="0" presId="urn:microsoft.com/office/officeart/2005/8/layout/hierarchy1"/>
    <dgm:cxn modelId="{E4213E2E-5472-4135-B742-DE81171656FA}" type="presParOf" srcId="{E0C78788-6B34-402E-8BE4-A6EBD60CAED4}" destId="{3AA0A263-C168-4667-86E4-B59ED0E45DA6}" srcOrd="0" destOrd="0" presId="urn:microsoft.com/office/officeart/2005/8/layout/hierarchy1"/>
    <dgm:cxn modelId="{AEE67C07-B2D2-4894-8588-714FA06EB31C}" type="presParOf" srcId="{E0C78788-6B34-402E-8BE4-A6EBD60CAED4}" destId="{63A0AE8E-029C-4FF9-A6D4-23A97FD05A96}" srcOrd="1" destOrd="0" presId="urn:microsoft.com/office/officeart/2005/8/layout/hierarchy1"/>
    <dgm:cxn modelId="{5F41425E-7ED5-4352-9160-4DE98BD53FC7}" type="presParOf" srcId="{2F970E5F-7306-4E67-BAA7-8996B80662E4}" destId="{98B6B773-7BEA-4E36-A217-166A22D56126}" srcOrd="1" destOrd="0" presId="urn:microsoft.com/office/officeart/2005/8/layout/hierarchy1"/>
    <dgm:cxn modelId="{3386A1B8-85A1-44ED-8FF0-4B0DF1896908}" type="presParOf" srcId="{5DE3A615-3B37-4659-9458-B086DA0C09BA}" destId="{26630502-7695-47B9-8180-5CB6C4AD20E9}" srcOrd="2" destOrd="0" presId="urn:microsoft.com/office/officeart/2005/8/layout/hierarchy1"/>
    <dgm:cxn modelId="{549A7832-A93E-4BFE-A183-A50DB37FAA1B}" type="presParOf" srcId="{5DE3A615-3B37-4659-9458-B086DA0C09BA}" destId="{DC580957-47F1-471A-9712-D67CEE31D079}" srcOrd="3" destOrd="0" presId="urn:microsoft.com/office/officeart/2005/8/layout/hierarchy1"/>
    <dgm:cxn modelId="{455527FF-120D-4657-A754-491AD77C0A43}" type="presParOf" srcId="{DC580957-47F1-471A-9712-D67CEE31D079}" destId="{B8545DD5-FA82-49B8-BCBC-59C89C2BD1FB}" srcOrd="0" destOrd="0" presId="urn:microsoft.com/office/officeart/2005/8/layout/hierarchy1"/>
    <dgm:cxn modelId="{5C81F2ED-C947-4D57-8081-8A36022898D7}" type="presParOf" srcId="{B8545DD5-FA82-49B8-BCBC-59C89C2BD1FB}" destId="{3DE0415E-A81F-438D-87E0-C632F9724EC3}" srcOrd="0" destOrd="0" presId="urn:microsoft.com/office/officeart/2005/8/layout/hierarchy1"/>
    <dgm:cxn modelId="{57C56032-4884-4E5E-925A-742167371AE6}" type="presParOf" srcId="{B8545DD5-FA82-49B8-BCBC-59C89C2BD1FB}" destId="{985A8D45-A9C3-44E0-AF29-EF2542986D1F}" srcOrd="1" destOrd="0" presId="urn:microsoft.com/office/officeart/2005/8/layout/hierarchy1"/>
    <dgm:cxn modelId="{3FDC8472-2DA7-450C-B990-C0DC4A3422F6}" type="presParOf" srcId="{DC580957-47F1-471A-9712-D67CEE31D079}" destId="{73445EF1-9843-4E44-9F5F-2AAB759D21A1}" srcOrd="1" destOrd="0" presId="urn:microsoft.com/office/officeart/2005/8/layout/hierarchy1"/>
    <dgm:cxn modelId="{2B749AEC-A69F-4587-8B26-4B2034A59E14}" type="presParOf" srcId="{73445EF1-9843-4E44-9F5F-2AAB759D21A1}" destId="{DDD7D1C9-13E9-4CDB-99E6-8275AEAA21BE}" srcOrd="0" destOrd="0" presId="urn:microsoft.com/office/officeart/2005/8/layout/hierarchy1"/>
    <dgm:cxn modelId="{919C71CB-C678-44CB-991B-EFB699C16C43}" type="presParOf" srcId="{73445EF1-9843-4E44-9F5F-2AAB759D21A1}" destId="{DD066F3E-AF46-4C4B-B179-687E12BDFFD7}" srcOrd="1" destOrd="0" presId="urn:microsoft.com/office/officeart/2005/8/layout/hierarchy1"/>
    <dgm:cxn modelId="{B19B3877-6653-407A-A2AA-E7EE372002EA}" type="presParOf" srcId="{DD066F3E-AF46-4C4B-B179-687E12BDFFD7}" destId="{2B830140-7CDD-4AD9-BD02-F064200EF8AA}" srcOrd="0" destOrd="0" presId="urn:microsoft.com/office/officeart/2005/8/layout/hierarchy1"/>
    <dgm:cxn modelId="{8EF995FC-F3A8-4CDC-8C51-0729640C5136}" type="presParOf" srcId="{2B830140-7CDD-4AD9-BD02-F064200EF8AA}" destId="{6B1DF78B-F96D-4A70-B59C-EDB415205086}" srcOrd="0" destOrd="0" presId="urn:microsoft.com/office/officeart/2005/8/layout/hierarchy1"/>
    <dgm:cxn modelId="{9CFCC0BC-7C36-4498-B718-95989980BE41}" type="presParOf" srcId="{2B830140-7CDD-4AD9-BD02-F064200EF8AA}" destId="{EC11AA82-7675-47D9-99A6-91074E5FE9BB}" srcOrd="1" destOrd="0" presId="urn:microsoft.com/office/officeart/2005/8/layout/hierarchy1"/>
    <dgm:cxn modelId="{BF595BA5-FD79-46DF-A207-68600EAD37A6}" type="presParOf" srcId="{DD066F3E-AF46-4C4B-B179-687E12BDFFD7}" destId="{03A2E778-13CC-4073-9E64-C305ECEA78CC}" srcOrd="1" destOrd="0" presId="urn:microsoft.com/office/officeart/2005/8/layout/hierarchy1"/>
    <dgm:cxn modelId="{64E61713-F54E-437B-A57D-6E27D3BECB4B}" type="presParOf" srcId="{5DE3A615-3B37-4659-9458-B086DA0C09BA}" destId="{DD8B3FE8-83CA-4CAD-AEE0-5B9EDE229351}" srcOrd="4" destOrd="0" presId="urn:microsoft.com/office/officeart/2005/8/layout/hierarchy1"/>
    <dgm:cxn modelId="{E1AEF1E6-2F91-4DE8-AB98-05EC17DD84CC}" type="presParOf" srcId="{5DE3A615-3B37-4659-9458-B086DA0C09BA}" destId="{FD4A7BFA-92CE-4DEE-9211-9CA9AF2DD482}" srcOrd="5" destOrd="0" presId="urn:microsoft.com/office/officeart/2005/8/layout/hierarchy1"/>
    <dgm:cxn modelId="{D55BA31D-2792-4167-A2AE-D3775D513022}" type="presParOf" srcId="{FD4A7BFA-92CE-4DEE-9211-9CA9AF2DD482}" destId="{2998F7CC-4DF0-4CD7-835C-39591E96DB0D}" srcOrd="0" destOrd="0" presId="urn:microsoft.com/office/officeart/2005/8/layout/hierarchy1"/>
    <dgm:cxn modelId="{8ADCB43B-62E8-4B9D-AEB0-53EEA9D31388}" type="presParOf" srcId="{2998F7CC-4DF0-4CD7-835C-39591E96DB0D}" destId="{6BFDDD87-3AEE-4613-8F9C-891DBDFB5855}" srcOrd="0" destOrd="0" presId="urn:microsoft.com/office/officeart/2005/8/layout/hierarchy1"/>
    <dgm:cxn modelId="{26F4C609-0467-4902-8E70-0C49192EA6E3}" type="presParOf" srcId="{2998F7CC-4DF0-4CD7-835C-39591E96DB0D}" destId="{2C57A118-8304-46B6-82F1-9414027A1632}" srcOrd="1" destOrd="0" presId="urn:microsoft.com/office/officeart/2005/8/layout/hierarchy1"/>
    <dgm:cxn modelId="{47A99E63-6D12-4E8A-A25D-E40783A27973}" type="presParOf" srcId="{FD4A7BFA-92CE-4DEE-9211-9CA9AF2DD482}" destId="{5A7F9F02-DF22-4379-9223-49883F27EF56}" srcOrd="1" destOrd="0" presId="urn:microsoft.com/office/officeart/2005/8/layout/hierarchy1"/>
    <dgm:cxn modelId="{E51A9FEA-0EE4-4B80-B0FE-75480326F3BD}" type="presParOf" srcId="{5A7F9F02-DF22-4379-9223-49883F27EF56}" destId="{E3A9EE57-6E0F-4059-96D0-EF1326D4E0EC}" srcOrd="0" destOrd="0" presId="urn:microsoft.com/office/officeart/2005/8/layout/hierarchy1"/>
    <dgm:cxn modelId="{5DF19D97-73DD-44CB-8A30-858C423CD407}" type="presParOf" srcId="{5A7F9F02-DF22-4379-9223-49883F27EF56}" destId="{18AAB3CC-5DEC-440A-9468-CE3A7292405F}" srcOrd="1" destOrd="0" presId="urn:microsoft.com/office/officeart/2005/8/layout/hierarchy1"/>
    <dgm:cxn modelId="{A9B229FC-D1F7-48E3-BBBF-4D3D8E53BB05}" type="presParOf" srcId="{18AAB3CC-5DEC-440A-9468-CE3A7292405F}" destId="{5961000B-A5F5-4DBC-8F99-3297E42957E9}" srcOrd="0" destOrd="0" presId="urn:microsoft.com/office/officeart/2005/8/layout/hierarchy1"/>
    <dgm:cxn modelId="{FF3E9242-24BD-4919-92E5-BEDF3C80AB37}" type="presParOf" srcId="{5961000B-A5F5-4DBC-8F99-3297E42957E9}" destId="{D2EDD47F-611C-46BD-B755-6B07A40AD937}" srcOrd="0" destOrd="0" presId="urn:microsoft.com/office/officeart/2005/8/layout/hierarchy1"/>
    <dgm:cxn modelId="{86F6F172-D55A-4725-AA0C-BE6BE616F80D}" type="presParOf" srcId="{5961000B-A5F5-4DBC-8F99-3297E42957E9}" destId="{59F44AF1-B309-4625-A562-B53B445079DE}" srcOrd="1" destOrd="0" presId="urn:microsoft.com/office/officeart/2005/8/layout/hierarchy1"/>
    <dgm:cxn modelId="{7B361535-4CB1-4B75-91DC-E73457F5A7D4}" type="presParOf" srcId="{18AAB3CC-5DEC-440A-9468-CE3A7292405F}" destId="{F7E2DB79-D6F4-4591-B6B0-BF86BC10930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EFC81D-9EE5-405A-AC40-0F77373FBC59}">
      <dsp:nvSpPr>
        <dsp:cNvPr id="0" name=""/>
        <dsp:cNvSpPr/>
      </dsp:nvSpPr>
      <dsp:spPr>
        <a:xfrm>
          <a:off x="3252" y="271372"/>
          <a:ext cx="3171162" cy="74997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Урбанизированные территории</a:t>
          </a:r>
          <a:endParaRPr lang="ru-RU" sz="2100" kern="1200" dirty="0"/>
        </a:p>
      </dsp:txBody>
      <dsp:txXfrm>
        <a:off x="3252" y="271372"/>
        <a:ext cx="3171162" cy="749976"/>
      </dsp:txXfrm>
    </dsp:sp>
    <dsp:sp modelId="{7E1DAEAD-145C-4F8A-9A73-409E2273AE00}">
      <dsp:nvSpPr>
        <dsp:cNvPr id="0" name=""/>
        <dsp:cNvSpPr/>
      </dsp:nvSpPr>
      <dsp:spPr>
        <a:xfrm>
          <a:off x="3252" y="1021349"/>
          <a:ext cx="3171162" cy="2132865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/>
            <a:t>Города и поселения</a:t>
          </a:r>
          <a:endParaRPr lang="ru-RU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/>
            <a:t>Предприятия энергоснабжения</a:t>
          </a:r>
          <a:endParaRPr lang="ru-RU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/>
            <a:t>Транспортные системы</a:t>
          </a:r>
          <a:endParaRPr lang="ru-RU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/>
            <a:t>Рекреационные зоны</a:t>
          </a:r>
          <a:endParaRPr lang="ru-RU" sz="2100" kern="1200" dirty="0"/>
        </a:p>
      </dsp:txBody>
      <dsp:txXfrm>
        <a:off x="3252" y="1021349"/>
        <a:ext cx="3171162" cy="2132865"/>
      </dsp:txXfrm>
    </dsp:sp>
    <dsp:sp modelId="{217CA6DF-1303-4113-B8BC-3A87DB4438DB}">
      <dsp:nvSpPr>
        <dsp:cNvPr id="0" name=""/>
        <dsp:cNvSpPr/>
      </dsp:nvSpPr>
      <dsp:spPr>
        <a:xfrm>
          <a:off x="3618378" y="271372"/>
          <a:ext cx="3171162" cy="74997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Сельскохозяйственные территории</a:t>
          </a:r>
          <a:endParaRPr lang="ru-RU" sz="2100" kern="1200" dirty="0"/>
        </a:p>
      </dsp:txBody>
      <dsp:txXfrm>
        <a:off x="3618378" y="271372"/>
        <a:ext cx="3171162" cy="749976"/>
      </dsp:txXfrm>
    </dsp:sp>
    <dsp:sp modelId="{7A9A47D4-9117-4DF8-A8A5-E4BE6747B087}">
      <dsp:nvSpPr>
        <dsp:cNvPr id="0" name=""/>
        <dsp:cNvSpPr/>
      </dsp:nvSpPr>
      <dsp:spPr>
        <a:xfrm>
          <a:off x="3618378" y="1021349"/>
          <a:ext cx="3171162" cy="2132865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/>
            <a:t>Животноводство</a:t>
          </a:r>
          <a:endParaRPr lang="ru-RU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/>
            <a:t>Растениеводство</a:t>
          </a:r>
          <a:r>
            <a:rPr lang="en-US" sz="2100" kern="1200" dirty="0" smtClean="0"/>
            <a:t> (</a:t>
          </a:r>
          <a:r>
            <a:rPr lang="ru-RU" sz="2100" kern="1200" dirty="0" smtClean="0"/>
            <a:t>земледелие)</a:t>
          </a:r>
          <a:endParaRPr lang="ru-RU" sz="2100" kern="1200" dirty="0"/>
        </a:p>
      </dsp:txBody>
      <dsp:txXfrm>
        <a:off x="3618378" y="1021349"/>
        <a:ext cx="3171162" cy="2132865"/>
      </dsp:txXfrm>
    </dsp:sp>
    <dsp:sp modelId="{5A35DEF0-1B77-4B4C-A579-7C6499374F53}">
      <dsp:nvSpPr>
        <dsp:cNvPr id="0" name=""/>
        <dsp:cNvSpPr/>
      </dsp:nvSpPr>
      <dsp:spPr>
        <a:xfrm>
          <a:off x="7233503" y="271372"/>
          <a:ext cx="3171162" cy="74997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Промышленные территории</a:t>
          </a:r>
          <a:endParaRPr lang="ru-RU" sz="2100" kern="1200" dirty="0"/>
        </a:p>
      </dsp:txBody>
      <dsp:txXfrm>
        <a:off x="7233503" y="271372"/>
        <a:ext cx="3171162" cy="749976"/>
      </dsp:txXfrm>
    </dsp:sp>
    <dsp:sp modelId="{9F92FED3-9F55-4A8A-8D00-14EA01EB2AE6}">
      <dsp:nvSpPr>
        <dsp:cNvPr id="0" name=""/>
        <dsp:cNvSpPr/>
      </dsp:nvSpPr>
      <dsp:spPr>
        <a:xfrm>
          <a:off x="7233503" y="1021349"/>
          <a:ext cx="3171162" cy="2132865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/>
            <a:t>Заводы и фабрики</a:t>
          </a:r>
          <a:endParaRPr lang="ru-RU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/>
            <a:t>Горнодобывающие предприятия</a:t>
          </a:r>
          <a:endParaRPr lang="ru-RU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100" kern="1200" dirty="0"/>
        </a:p>
      </dsp:txBody>
      <dsp:txXfrm>
        <a:off x="7233503" y="1021349"/>
        <a:ext cx="3171162" cy="213286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D27067-46E5-482A-8F78-8CDCF7FBFB2B}">
      <dsp:nvSpPr>
        <dsp:cNvPr id="0" name=""/>
        <dsp:cNvSpPr/>
      </dsp:nvSpPr>
      <dsp:spPr>
        <a:xfrm>
          <a:off x="4758415" y="2086027"/>
          <a:ext cx="1349607" cy="134960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990" tIns="46990" rIns="46990" bIns="4699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/>
            <a:t>ПТС</a:t>
          </a:r>
          <a:endParaRPr lang="ru-RU" sz="3700" kern="1200" dirty="0"/>
        </a:p>
      </dsp:txBody>
      <dsp:txXfrm>
        <a:off x="4956060" y="2283672"/>
        <a:ext cx="954317" cy="954317"/>
      </dsp:txXfrm>
    </dsp:sp>
    <dsp:sp modelId="{5FE9DBF6-8FE2-4D35-9B39-D70EF3925624}">
      <dsp:nvSpPr>
        <dsp:cNvPr id="0" name=""/>
        <dsp:cNvSpPr/>
      </dsp:nvSpPr>
      <dsp:spPr>
        <a:xfrm rot="16200000">
          <a:off x="5143443" y="1573519"/>
          <a:ext cx="579551" cy="488182"/>
        </a:xfrm>
        <a:prstGeom prst="leftRightArrow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/>
        </a:p>
      </dsp:txBody>
      <dsp:txXfrm>
        <a:off x="5216671" y="1744383"/>
        <a:ext cx="433096" cy="292910"/>
      </dsp:txXfrm>
    </dsp:sp>
    <dsp:sp modelId="{935B33C7-85FF-4525-8D6E-0390E7BB52E5}">
      <dsp:nvSpPr>
        <dsp:cNvPr id="0" name=""/>
        <dsp:cNvSpPr/>
      </dsp:nvSpPr>
      <dsp:spPr>
        <a:xfrm>
          <a:off x="3993418" y="-28359"/>
          <a:ext cx="2879602" cy="1560949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Рельеф и геологическое строение</a:t>
          </a:r>
          <a:endParaRPr lang="ru-RU" sz="1900" kern="1200" dirty="0"/>
        </a:p>
      </dsp:txBody>
      <dsp:txXfrm>
        <a:off x="4415126" y="200237"/>
        <a:ext cx="2036186" cy="1103757"/>
      </dsp:txXfrm>
    </dsp:sp>
    <dsp:sp modelId="{78C303DF-D182-4A98-A4CD-13C7B2225C63}">
      <dsp:nvSpPr>
        <dsp:cNvPr id="0" name=""/>
        <dsp:cNvSpPr/>
      </dsp:nvSpPr>
      <dsp:spPr>
        <a:xfrm rot="10800000">
          <a:off x="3749802" y="2516740"/>
          <a:ext cx="988332" cy="488182"/>
        </a:xfrm>
        <a:prstGeom prst="leftRightArrow">
          <a:avLst/>
        </a:prstGeom>
        <a:solidFill>
          <a:schemeClr val="accent4">
            <a:hueOff val="6807679"/>
            <a:satOff val="-7995"/>
            <a:lumOff val="307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/>
        </a:p>
      </dsp:txBody>
      <dsp:txXfrm rot="10800000">
        <a:off x="3896257" y="2614376"/>
        <a:ext cx="841877" cy="292910"/>
      </dsp:txXfrm>
    </dsp:sp>
    <dsp:sp modelId="{2D69871C-959D-4F03-A922-8E881E7AB21F}">
      <dsp:nvSpPr>
        <dsp:cNvPr id="0" name=""/>
        <dsp:cNvSpPr/>
      </dsp:nvSpPr>
      <dsp:spPr>
        <a:xfrm>
          <a:off x="1049583" y="1741204"/>
          <a:ext cx="2648117" cy="2039253"/>
        </a:xfrm>
        <a:prstGeom prst="ellipse">
          <a:avLst/>
        </a:prstGeom>
        <a:solidFill>
          <a:schemeClr val="accent4">
            <a:hueOff val="6807679"/>
            <a:satOff val="-7995"/>
            <a:lumOff val="307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Климатические характеристики</a:t>
          </a:r>
          <a:endParaRPr lang="ru-RU" sz="1900" kern="1200" dirty="0"/>
        </a:p>
      </dsp:txBody>
      <dsp:txXfrm>
        <a:off x="1437391" y="2039846"/>
        <a:ext cx="1872501" cy="1441969"/>
      </dsp:txXfrm>
    </dsp:sp>
    <dsp:sp modelId="{189196CE-C342-43D0-8BEB-4211B1C20AA7}">
      <dsp:nvSpPr>
        <dsp:cNvPr id="0" name=""/>
        <dsp:cNvSpPr/>
      </dsp:nvSpPr>
      <dsp:spPr>
        <a:xfrm rot="5400000">
          <a:off x="5130493" y="3490302"/>
          <a:ext cx="605451" cy="488182"/>
        </a:xfrm>
        <a:prstGeom prst="leftRightArrow">
          <a:avLst/>
        </a:prstGeom>
        <a:solidFill>
          <a:schemeClr val="accent4">
            <a:hueOff val="13615358"/>
            <a:satOff val="-15991"/>
            <a:lumOff val="614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/>
        </a:p>
      </dsp:txBody>
      <dsp:txXfrm>
        <a:off x="5203721" y="3514711"/>
        <a:ext cx="458996" cy="292910"/>
      </dsp:txXfrm>
    </dsp:sp>
    <dsp:sp modelId="{1CA4F507-8201-43AA-BADA-52132AEB74A3}">
      <dsp:nvSpPr>
        <dsp:cNvPr id="0" name=""/>
        <dsp:cNvSpPr/>
      </dsp:nvSpPr>
      <dsp:spPr>
        <a:xfrm>
          <a:off x="3911532" y="4051632"/>
          <a:ext cx="3043373" cy="1435831"/>
        </a:xfrm>
        <a:prstGeom prst="ellipse">
          <a:avLst/>
        </a:prstGeom>
        <a:solidFill>
          <a:schemeClr val="accent4">
            <a:hueOff val="13615358"/>
            <a:satOff val="-15991"/>
            <a:lumOff val="614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Природные воды</a:t>
          </a:r>
          <a:endParaRPr lang="ru-RU" sz="1900" kern="1200" dirty="0"/>
        </a:p>
      </dsp:txBody>
      <dsp:txXfrm>
        <a:off x="4357224" y="4261905"/>
        <a:ext cx="2151989" cy="1015285"/>
      </dsp:txXfrm>
    </dsp:sp>
    <dsp:sp modelId="{28140A68-1EAE-4AE1-9A1B-350722E23646}">
      <dsp:nvSpPr>
        <dsp:cNvPr id="0" name=""/>
        <dsp:cNvSpPr/>
      </dsp:nvSpPr>
      <dsp:spPr>
        <a:xfrm rot="21524022">
          <a:off x="6162030" y="2489775"/>
          <a:ext cx="982145" cy="488182"/>
        </a:xfrm>
        <a:prstGeom prst="leftRightArrow">
          <a:avLst/>
        </a:prstGeom>
        <a:solidFill>
          <a:schemeClr val="accent4">
            <a:hueOff val="20423036"/>
            <a:satOff val="-23986"/>
            <a:lumOff val="921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/>
        </a:p>
      </dsp:txBody>
      <dsp:txXfrm>
        <a:off x="6162048" y="2589029"/>
        <a:ext cx="835690" cy="292910"/>
      </dsp:txXfrm>
    </dsp:sp>
    <dsp:sp modelId="{8A211224-D6B3-45D0-BF13-51AE1D7039D6}">
      <dsp:nvSpPr>
        <dsp:cNvPr id="0" name=""/>
        <dsp:cNvSpPr/>
      </dsp:nvSpPr>
      <dsp:spPr>
        <a:xfrm>
          <a:off x="7231610" y="1632027"/>
          <a:ext cx="2576986" cy="2121138"/>
        </a:xfrm>
        <a:prstGeom prst="ellipse">
          <a:avLst/>
        </a:prstGeom>
        <a:solidFill>
          <a:schemeClr val="accent4">
            <a:hueOff val="20423036"/>
            <a:satOff val="-23986"/>
            <a:lumOff val="921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Почвы, животные и растения</a:t>
          </a:r>
          <a:endParaRPr lang="ru-RU" sz="1900" kern="1200" dirty="0"/>
        </a:p>
      </dsp:txBody>
      <dsp:txXfrm>
        <a:off x="7609001" y="1942660"/>
        <a:ext cx="1822204" cy="149987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A9EE57-6E0F-4059-96D0-EF1326D4E0EC}">
      <dsp:nvSpPr>
        <dsp:cNvPr id="0" name=""/>
        <dsp:cNvSpPr/>
      </dsp:nvSpPr>
      <dsp:spPr>
        <a:xfrm>
          <a:off x="10350698" y="3245730"/>
          <a:ext cx="91440" cy="23576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5767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8B3FE8-83CA-4CAD-AEE0-5B9EDE229351}">
      <dsp:nvSpPr>
        <dsp:cNvPr id="0" name=""/>
        <dsp:cNvSpPr/>
      </dsp:nvSpPr>
      <dsp:spPr>
        <a:xfrm>
          <a:off x="7958763" y="2495191"/>
          <a:ext cx="2437654" cy="2357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0668"/>
              </a:lnTo>
              <a:lnTo>
                <a:pt x="2437654" y="160668"/>
              </a:lnTo>
              <a:lnTo>
                <a:pt x="2437654" y="235767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D7D1C9-13E9-4CDB-99E6-8275AEAA21BE}">
      <dsp:nvSpPr>
        <dsp:cNvPr id="0" name=""/>
        <dsp:cNvSpPr/>
      </dsp:nvSpPr>
      <dsp:spPr>
        <a:xfrm>
          <a:off x="8337358" y="3594256"/>
          <a:ext cx="91440" cy="23576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5767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630502-7695-47B9-8180-5CB6C4AD20E9}">
      <dsp:nvSpPr>
        <dsp:cNvPr id="0" name=""/>
        <dsp:cNvSpPr/>
      </dsp:nvSpPr>
      <dsp:spPr>
        <a:xfrm>
          <a:off x="7958763" y="2495191"/>
          <a:ext cx="424315" cy="2357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0668"/>
              </a:lnTo>
              <a:lnTo>
                <a:pt x="424315" y="160668"/>
              </a:lnTo>
              <a:lnTo>
                <a:pt x="424315" y="235767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DCF0FA-EA8E-45D7-8488-07E302648D19}">
      <dsp:nvSpPr>
        <dsp:cNvPr id="0" name=""/>
        <dsp:cNvSpPr/>
      </dsp:nvSpPr>
      <dsp:spPr>
        <a:xfrm>
          <a:off x="5940157" y="3440869"/>
          <a:ext cx="91440" cy="23576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5767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8997B8-07A4-4672-BE6B-02C8AE8373B8}">
      <dsp:nvSpPr>
        <dsp:cNvPr id="0" name=""/>
        <dsp:cNvSpPr/>
      </dsp:nvSpPr>
      <dsp:spPr>
        <a:xfrm>
          <a:off x="5985877" y="2495191"/>
          <a:ext cx="1972885" cy="235767"/>
        </a:xfrm>
        <a:custGeom>
          <a:avLst/>
          <a:gdLst/>
          <a:ahLst/>
          <a:cxnLst/>
          <a:rect l="0" t="0" r="0" b="0"/>
          <a:pathLst>
            <a:path>
              <a:moveTo>
                <a:pt x="1972885" y="0"/>
              </a:moveTo>
              <a:lnTo>
                <a:pt x="1972885" y="160668"/>
              </a:lnTo>
              <a:lnTo>
                <a:pt x="0" y="160668"/>
              </a:lnTo>
              <a:lnTo>
                <a:pt x="0" y="235767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24DAF4-2666-42AB-8F26-048457C41D30}">
      <dsp:nvSpPr>
        <dsp:cNvPr id="0" name=""/>
        <dsp:cNvSpPr/>
      </dsp:nvSpPr>
      <dsp:spPr>
        <a:xfrm>
          <a:off x="5155130" y="1744653"/>
          <a:ext cx="2803632" cy="2357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0668"/>
              </a:lnTo>
              <a:lnTo>
                <a:pt x="2803632" y="160668"/>
              </a:lnTo>
              <a:lnTo>
                <a:pt x="2803632" y="235767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682889-CEF9-4A36-94C4-5FFF4AD7C36C}">
      <dsp:nvSpPr>
        <dsp:cNvPr id="0" name=""/>
        <dsp:cNvSpPr/>
      </dsp:nvSpPr>
      <dsp:spPr>
        <a:xfrm>
          <a:off x="3791169" y="3245730"/>
          <a:ext cx="91440" cy="23576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5767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4D1E55-6722-496D-B01F-7354080C8663}">
      <dsp:nvSpPr>
        <dsp:cNvPr id="0" name=""/>
        <dsp:cNvSpPr/>
      </dsp:nvSpPr>
      <dsp:spPr>
        <a:xfrm>
          <a:off x="2338556" y="2495191"/>
          <a:ext cx="1498333" cy="2357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0668"/>
              </a:lnTo>
              <a:lnTo>
                <a:pt x="1498333" y="160668"/>
              </a:lnTo>
              <a:lnTo>
                <a:pt x="1498333" y="235767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5666E1-1830-4FFB-9770-7F8D463AA132}">
      <dsp:nvSpPr>
        <dsp:cNvPr id="0" name=""/>
        <dsp:cNvSpPr/>
      </dsp:nvSpPr>
      <dsp:spPr>
        <a:xfrm>
          <a:off x="2274061" y="3245730"/>
          <a:ext cx="91440" cy="23576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5767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E518DF-C850-4273-BC71-4578E856D750}">
      <dsp:nvSpPr>
        <dsp:cNvPr id="0" name=""/>
        <dsp:cNvSpPr/>
      </dsp:nvSpPr>
      <dsp:spPr>
        <a:xfrm>
          <a:off x="2274061" y="2495191"/>
          <a:ext cx="91440" cy="235767"/>
        </a:xfrm>
        <a:custGeom>
          <a:avLst/>
          <a:gdLst/>
          <a:ahLst/>
          <a:cxnLst/>
          <a:rect l="0" t="0" r="0" b="0"/>
          <a:pathLst>
            <a:path>
              <a:moveTo>
                <a:pt x="64494" y="0"/>
              </a:moveTo>
              <a:lnTo>
                <a:pt x="64494" y="160668"/>
              </a:lnTo>
              <a:lnTo>
                <a:pt x="45720" y="160668"/>
              </a:lnTo>
              <a:lnTo>
                <a:pt x="45720" y="235767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8DC7B4-1361-4FFF-957F-42AAE66DACA3}">
      <dsp:nvSpPr>
        <dsp:cNvPr id="0" name=""/>
        <dsp:cNvSpPr/>
      </dsp:nvSpPr>
      <dsp:spPr>
        <a:xfrm>
          <a:off x="753199" y="3245730"/>
          <a:ext cx="91440" cy="23576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5767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420DC8-433B-4E28-AE32-E112377F67CC}">
      <dsp:nvSpPr>
        <dsp:cNvPr id="0" name=""/>
        <dsp:cNvSpPr/>
      </dsp:nvSpPr>
      <dsp:spPr>
        <a:xfrm>
          <a:off x="798919" y="2495191"/>
          <a:ext cx="1539637" cy="235767"/>
        </a:xfrm>
        <a:custGeom>
          <a:avLst/>
          <a:gdLst/>
          <a:ahLst/>
          <a:cxnLst/>
          <a:rect l="0" t="0" r="0" b="0"/>
          <a:pathLst>
            <a:path>
              <a:moveTo>
                <a:pt x="1539637" y="0"/>
              </a:moveTo>
              <a:lnTo>
                <a:pt x="1539637" y="160668"/>
              </a:lnTo>
              <a:lnTo>
                <a:pt x="0" y="160668"/>
              </a:lnTo>
              <a:lnTo>
                <a:pt x="0" y="235767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2A309B-9B55-4208-82A2-40BD59D59BEF}">
      <dsp:nvSpPr>
        <dsp:cNvPr id="0" name=""/>
        <dsp:cNvSpPr/>
      </dsp:nvSpPr>
      <dsp:spPr>
        <a:xfrm>
          <a:off x="2338556" y="1744653"/>
          <a:ext cx="2816574" cy="235767"/>
        </a:xfrm>
        <a:custGeom>
          <a:avLst/>
          <a:gdLst/>
          <a:ahLst/>
          <a:cxnLst/>
          <a:rect l="0" t="0" r="0" b="0"/>
          <a:pathLst>
            <a:path>
              <a:moveTo>
                <a:pt x="2816574" y="0"/>
              </a:moveTo>
              <a:lnTo>
                <a:pt x="2816574" y="160668"/>
              </a:lnTo>
              <a:lnTo>
                <a:pt x="0" y="160668"/>
              </a:lnTo>
              <a:lnTo>
                <a:pt x="0" y="235767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EB0B64-02EB-42A9-BC33-8F5684349B1E}">
      <dsp:nvSpPr>
        <dsp:cNvPr id="0" name=""/>
        <dsp:cNvSpPr/>
      </dsp:nvSpPr>
      <dsp:spPr>
        <a:xfrm>
          <a:off x="4088424" y="1229882"/>
          <a:ext cx="2133413" cy="51477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CFC1DB-827D-4B0C-B552-D73C78A81978}">
      <dsp:nvSpPr>
        <dsp:cNvPr id="0" name=""/>
        <dsp:cNvSpPr/>
      </dsp:nvSpPr>
      <dsp:spPr>
        <a:xfrm>
          <a:off x="4178497" y="1315452"/>
          <a:ext cx="2133413" cy="5147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Воздействие транспорта на ОС</a:t>
          </a:r>
          <a:endParaRPr lang="ru-RU" sz="1600" kern="1200" dirty="0"/>
        </a:p>
      </dsp:txBody>
      <dsp:txXfrm>
        <a:off x="4193574" y="1330529"/>
        <a:ext cx="2103259" cy="484616"/>
      </dsp:txXfrm>
    </dsp:sp>
    <dsp:sp modelId="{C2B4F742-E2A7-43B8-9C7B-F815E5730767}">
      <dsp:nvSpPr>
        <dsp:cNvPr id="0" name=""/>
        <dsp:cNvSpPr/>
      </dsp:nvSpPr>
      <dsp:spPr>
        <a:xfrm>
          <a:off x="1602376" y="1980420"/>
          <a:ext cx="1472358" cy="51477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D72684-6D03-429F-A6C8-1EBC807829E8}">
      <dsp:nvSpPr>
        <dsp:cNvPr id="0" name=""/>
        <dsp:cNvSpPr/>
      </dsp:nvSpPr>
      <dsp:spPr>
        <a:xfrm>
          <a:off x="1692450" y="2065990"/>
          <a:ext cx="1472358" cy="5147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Прямое</a:t>
          </a:r>
          <a:endParaRPr lang="ru-RU" sz="1600" kern="1200" dirty="0"/>
        </a:p>
      </dsp:txBody>
      <dsp:txXfrm>
        <a:off x="1707527" y="2081067"/>
        <a:ext cx="1442204" cy="484616"/>
      </dsp:txXfrm>
    </dsp:sp>
    <dsp:sp modelId="{1BFA6CB6-AEE7-471A-97AE-57F024EA4833}">
      <dsp:nvSpPr>
        <dsp:cNvPr id="0" name=""/>
        <dsp:cNvSpPr/>
      </dsp:nvSpPr>
      <dsp:spPr>
        <a:xfrm>
          <a:off x="8486" y="2730959"/>
          <a:ext cx="1580865" cy="51477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96ABFC-A636-4CB9-8DC2-52D49B2ABC40}">
      <dsp:nvSpPr>
        <dsp:cNvPr id="0" name=""/>
        <dsp:cNvSpPr/>
      </dsp:nvSpPr>
      <dsp:spPr>
        <a:xfrm>
          <a:off x="98559" y="2816529"/>
          <a:ext cx="1580865" cy="5147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Выбросы ЗВ</a:t>
          </a:r>
          <a:endParaRPr lang="ru-RU" sz="1600" kern="1200" dirty="0"/>
        </a:p>
      </dsp:txBody>
      <dsp:txXfrm>
        <a:off x="113636" y="2831606"/>
        <a:ext cx="1550711" cy="484616"/>
      </dsp:txXfrm>
    </dsp:sp>
    <dsp:sp modelId="{E9C9D018-8FCA-4144-A75F-4792B7B51784}">
      <dsp:nvSpPr>
        <dsp:cNvPr id="0" name=""/>
        <dsp:cNvSpPr/>
      </dsp:nvSpPr>
      <dsp:spPr>
        <a:xfrm>
          <a:off x="86253" y="3481498"/>
          <a:ext cx="1425331" cy="1710012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23D498-D421-4187-9950-585AAF7C9E48}">
      <dsp:nvSpPr>
        <dsp:cNvPr id="0" name=""/>
        <dsp:cNvSpPr/>
      </dsp:nvSpPr>
      <dsp:spPr>
        <a:xfrm>
          <a:off x="176326" y="3567068"/>
          <a:ext cx="1425331" cy="17100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Атмосфера, воды, почва, здания и сооружения, </a:t>
          </a:r>
          <a:r>
            <a:rPr lang="ru-RU" sz="1600" kern="1200" dirty="0" smtClean="0"/>
            <a:t>организмы</a:t>
          </a:r>
          <a:r>
            <a:rPr lang="ru-RU" sz="1600" kern="1200" dirty="0" smtClean="0"/>
            <a:t>, в </a:t>
          </a:r>
          <a:r>
            <a:rPr lang="ru-RU" sz="1600" kern="1200" dirty="0" err="1" smtClean="0"/>
            <a:t>т.ч</a:t>
          </a:r>
          <a:r>
            <a:rPr lang="ru-RU" sz="1600" kern="1200" dirty="0" smtClean="0"/>
            <a:t>. человек</a:t>
          </a:r>
          <a:endParaRPr lang="ru-RU" sz="1600" kern="1200" dirty="0"/>
        </a:p>
      </dsp:txBody>
      <dsp:txXfrm>
        <a:off x="218073" y="3608815"/>
        <a:ext cx="1341837" cy="1626518"/>
      </dsp:txXfrm>
    </dsp:sp>
    <dsp:sp modelId="{EFF8FF8D-FC85-40D6-A104-69FC4B0B3396}">
      <dsp:nvSpPr>
        <dsp:cNvPr id="0" name=""/>
        <dsp:cNvSpPr/>
      </dsp:nvSpPr>
      <dsp:spPr>
        <a:xfrm>
          <a:off x="1921056" y="2730959"/>
          <a:ext cx="797449" cy="51477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402BE6-7527-4741-9F00-15D21AA3EB2B}">
      <dsp:nvSpPr>
        <dsp:cNvPr id="0" name=""/>
        <dsp:cNvSpPr/>
      </dsp:nvSpPr>
      <dsp:spPr>
        <a:xfrm>
          <a:off x="2011130" y="2816529"/>
          <a:ext cx="797449" cy="5147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Шум</a:t>
          </a:r>
          <a:endParaRPr lang="ru-RU" sz="1600" kern="1200" dirty="0"/>
        </a:p>
      </dsp:txBody>
      <dsp:txXfrm>
        <a:off x="2026207" y="2831606"/>
        <a:ext cx="767295" cy="484616"/>
      </dsp:txXfrm>
    </dsp:sp>
    <dsp:sp modelId="{21CECEED-B50E-44E6-8EC6-4660BFAFBAA0}">
      <dsp:nvSpPr>
        <dsp:cNvPr id="0" name=""/>
        <dsp:cNvSpPr/>
      </dsp:nvSpPr>
      <dsp:spPr>
        <a:xfrm>
          <a:off x="1691732" y="3481498"/>
          <a:ext cx="1256097" cy="1082475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A0332E-F8F2-4A6C-B2DA-E3EFD1596E12}">
      <dsp:nvSpPr>
        <dsp:cNvPr id="0" name=""/>
        <dsp:cNvSpPr/>
      </dsp:nvSpPr>
      <dsp:spPr>
        <a:xfrm>
          <a:off x="1781805" y="3567068"/>
          <a:ext cx="1256097" cy="10824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Животный мир и человек</a:t>
          </a:r>
          <a:endParaRPr lang="ru-RU" sz="1600" kern="1200" dirty="0"/>
        </a:p>
      </dsp:txBody>
      <dsp:txXfrm>
        <a:off x="1813510" y="3598773"/>
        <a:ext cx="1192687" cy="1019065"/>
      </dsp:txXfrm>
    </dsp:sp>
    <dsp:sp modelId="{39A21563-F440-4249-82BB-B745ACA9ABD9}">
      <dsp:nvSpPr>
        <dsp:cNvPr id="0" name=""/>
        <dsp:cNvSpPr/>
      </dsp:nvSpPr>
      <dsp:spPr>
        <a:xfrm>
          <a:off x="3005153" y="2730959"/>
          <a:ext cx="1663472" cy="51477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135099-8E2B-4254-B140-7B72901F252D}">
      <dsp:nvSpPr>
        <dsp:cNvPr id="0" name=""/>
        <dsp:cNvSpPr/>
      </dsp:nvSpPr>
      <dsp:spPr>
        <a:xfrm>
          <a:off x="3095227" y="2816529"/>
          <a:ext cx="1663472" cy="5147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Продукты износа материалов </a:t>
          </a:r>
          <a:endParaRPr lang="ru-RU" sz="1600" kern="1200" dirty="0"/>
        </a:p>
      </dsp:txBody>
      <dsp:txXfrm>
        <a:off x="3110304" y="2831606"/>
        <a:ext cx="1633318" cy="484616"/>
      </dsp:txXfrm>
    </dsp:sp>
    <dsp:sp modelId="{9E65828D-1D7B-4A8D-97EF-3D7DB3CEF9F1}">
      <dsp:nvSpPr>
        <dsp:cNvPr id="0" name=""/>
        <dsp:cNvSpPr/>
      </dsp:nvSpPr>
      <dsp:spPr>
        <a:xfrm>
          <a:off x="3127977" y="3481498"/>
          <a:ext cx="1417825" cy="873710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BA09AA-F8BA-4413-A7FB-0A1F5937499A}">
      <dsp:nvSpPr>
        <dsp:cNvPr id="0" name=""/>
        <dsp:cNvSpPr/>
      </dsp:nvSpPr>
      <dsp:spPr>
        <a:xfrm>
          <a:off x="3218050" y="3567068"/>
          <a:ext cx="1417825" cy="87371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Атмосфера, вода, почва</a:t>
          </a:r>
          <a:endParaRPr lang="ru-RU" sz="1600" kern="1200" dirty="0"/>
        </a:p>
      </dsp:txBody>
      <dsp:txXfrm>
        <a:off x="3243640" y="3592658"/>
        <a:ext cx="1366645" cy="822530"/>
      </dsp:txXfrm>
    </dsp:sp>
    <dsp:sp modelId="{87A5070E-E093-4936-8CEC-F4D5A65A9A6A}">
      <dsp:nvSpPr>
        <dsp:cNvPr id="0" name=""/>
        <dsp:cNvSpPr/>
      </dsp:nvSpPr>
      <dsp:spPr>
        <a:xfrm>
          <a:off x="7209642" y="1980420"/>
          <a:ext cx="1498242" cy="51477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D621A6-C4C5-4444-98E2-EB104D84ED11}">
      <dsp:nvSpPr>
        <dsp:cNvPr id="0" name=""/>
        <dsp:cNvSpPr/>
      </dsp:nvSpPr>
      <dsp:spPr>
        <a:xfrm>
          <a:off x="7299715" y="2065990"/>
          <a:ext cx="1498242" cy="5147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Косвенное</a:t>
          </a:r>
          <a:endParaRPr lang="ru-RU" sz="1600" kern="1200" dirty="0"/>
        </a:p>
      </dsp:txBody>
      <dsp:txXfrm>
        <a:off x="7314792" y="2081067"/>
        <a:ext cx="1468088" cy="484616"/>
      </dsp:txXfrm>
    </dsp:sp>
    <dsp:sp modelId="{942E17E7-B4E9-4E52-9BC4-B8AE62A99513}">
      <dsp:nvSpPr>
        <dsp:cNvPr id="0" name=""/>
        <dsp:cNvSpPr/>
      </dsp:nvSpPr>
      <dsp:spPr>
        <a:xfrm>
          <a:off x="4848773" y="2730959"/>
          <a:ext cx="2274209" cy="70991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142CA8-36FC-4AD9-BBC1-682C14AC828B}">
      <dsp:nvSpPr>
        <dsp:cNvPr id="0" name=""/>
        <dsp:cNvSpPr/>
      </dsp:nvSpPr>
      <dsp:spPr>
        <a:xfrm>
          <a:off x="4938846" y="2816529"/>
          <a:ext cx="2274209" cy="70991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Истощение природных ресурсов (нефть, газ)</a:t>
          </a:r>
          <a:endParaRPr lang="ru-RU" sz="1600" kern="1200" dirty="0"/>
        </a:p>
      </dsp:txBody>
      <dsp:txXfrm>
        <a:off x="4959639" y="2837322"/>
        <a:ext cx="2232623" cy="668324"/>
      </dsp:txXfrm>
    </dsp:sp>
    <dsp:sp modelId="{3AA0A263-C168-4667-86E4-B59ED0E45DA6}">
      <dsp:nvSpPr>
        <dsp:cNvPr id="0" name=""/>
        <dsp:cNvSpPr/>
      </dsp:nvSpPr>
      <dsp:spPr>
        <a:xfrm>
          <a:off x="5153270" y="3676637"/>
          <a:ext cx="1665215" cy="1236598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A0AE8E-029C-4FF9-A6D4-23A97FD05A96}">
      <dsp:nvSpPr>
        <dsp:cNvPr id="0" name=""/>
        <dsp:cNvSpPr/>
      </dsp:nvSpPr>
      <dsp:spPr>
        <a:xfrm>
          <a:off x="5243343" y="3762207"/>
          <a:ext cx="1665215" cy="123659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Недра</a:t>
          </a:r>
          <a:r>
            <a:rPr lang="ru-RU" sz="1600" kern="1200" dirty="0" smtClean="0"/>
            <a:t>, атмосфера, воды, почва, растения и животные</a:t>
          </a:r>
          <a:endParaRPr lang="ru-RU" sz="1600" kern="1200" dirty="0"/>
        </a:p>
      </dsp:txBody>
      <dsp:txXfrm>
        <a:off x="5279562" y="3798426"/>
        <a:ext cx="1592777" cy="1164160"/>
      </dsp:txXfrm>
    </dsp:sp>
    <dsp:sp modelId="{3DE0415E-A81F-438D-87E0-C632F9724EC3}">
      <dsp:nvSpPr>
        <dsp:cNvPr id="0" name=""/>
        <dsp:cNvSpPr/>
      </dsp:nvSpPr>
      <dsp:spPr>
        <a:xfrm>
          <a:off x="7303129" y="2730959"/>
          <a:ext cx="2159897" cy="86329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5A8D45-A9C3-44E0-AF29-EF2542986D1F}">
      <dsp:nvSpPr>
        <dsp:cNvPr id="0" name=""/>
        <dsp:cNvSpPr/>
      </dsp:nvSpPr>
      <dsp:spPr>
        <a:xfrm>
          <a:off x="7393203" y="2816529"/>
          <a:ext cx="2159897" cy="8632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Воздействие автомобильной промышленности</a:t>
          </a:r>
          <a:endParaRPr lang="ru-RU" sz="1600" kern="1200" dirty="0"/>
        </a:p>
      </dsp:txBody>
      <dsp:txXfrm>
        <a:off x="7418488" y="2841814"/>
        <a:ext cx="2109327" cy="812726"/>
      </dsp:txXfrm>
    </dsp:sp>
    <dsp:sp modelId="{6B1DF78B-F96D-4A70-B59C-EDB415205086}">
      <dsp:nvSpPr>
        <dsp:cNvPr id="0" name=""/>
        <dsp:cNvSpPr/>
      </dsp:nvSpPr>
      <dsp:spPr>
        <a:xfrm>
          <a:off x="7388756" y="3830024"/>
          <a:ext cx="1988645" cy="1123729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11AA82-7675-47D9-99A6-91074E5FE9BB}">
      <dsp:nvSpPr>
        <dsp:cNvPr id="0" name=""/>
        <dsp:cNvSpPr/>
      </dsp:nvSpPr>
      <dsp:spPr>
        <a:xfrm>
          <a:off x="7478829" y="3915594"/>
          <a:ext cx="1988645" cy="11237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Недра</a:t>
          </a:r>
          <a:r>
            <a:rPr lang="ru-RU" sz="1600" kern="1200" dirty="0" smtClean="0"/>
            <a:t>, атмосфера, воды, почва, растения и жив</a:t>
          </a:r>
          <a:endParaRPr lang="ru-RU" sz="1600" kern="1200" dirty="0"/>
        </a:p>
      </dsp:txBody>
      <dsp:txXfrm>
        <a:off x="7511742" y="3948507"/>
        <a:ext cx="1922819" cy="1057903"/>
      </dsp:txXfrm>
    </dsp:sp>
    <dsp:sp modelId="{6BFDDD87-3AEE-4613-8F9C-891DBDFB5855}">
      <dsp:nvSpPr>
        <dsp:cNvPr id="0" name=""/>
        <dsp:cNvSpPr/>
      </dsp:nvSpPr>
      <dsp:spPr>
        <a:xfrm>
          <a:off x="9724083" y="2730959"/>
          <a:ext cx="1344670" cy="51477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57A118-8304-46B6-82F1-9414027A1632}">
      <dsp:nvSpPr>
        <dsp:cNvPr id="0" name=""/>
        <dsp:cNvSpPr/>
      </dsp:nvSpPr>
      <dsp:spPr>
        <a:xfrm>
          <a:off x="9814156" y="2816529"/>
          <a:ext cx="1344670" cy="5147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Образование отходов</a:t>
          </a:r>
          <a:endParaRPr lang="ru-RU" sz="1600" kern="1200" dirty="0"/>
        </a:p>
      </dsp:txBody>
      <dsp:txXfrm>
        <a:off x="9829233" y="2831606"/>
        <a:ext cx="1314516" cy="484616"/>
      </dsp:txXfrm>
    </dsp:sp>
    <dsp:sp modelId="{D2EDD47F-611C-46BD-B755-6B07A40AD937}">
      <dsp:nvSpPr>
        <dsp:cNvPr id="0" name=""/>
        <dsp:cNvSpPr/>
      </dsp:nvSpPr>
      <dsp:spPr>
        <a:xfrm>
          <a:off x="9643174" y="3481498"/>
          <a:ext cx="1506487" cy="688212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F44AF1-B309-4625-A562-B53B445079DE}">
      <dsp:nvSpPr>
        <dsp:cNvPr id="0" name=""/>
        <dsp:cNvSpPr/>
      </dsp:nvSpPr>
      <dsp:spPr>
        <a:xfrm>
          <a:off x="9733248" y="3567068"/>
          <a:ext cx="1506487" cy="6882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Почвы</a:t>
          </a:r>
          <a:r>
            <a:rPr lang="ru-RU" sz="1600" kern="1200" dirty="0" smtClean="0"/>
            <a:t>, вода, ландшафт</a:t>
          </a:r>
          <a:endParaRPr lang="ru-RU" sz="1600" kern="1200" dirty="0"/>
        </a:p>
      </dsp:txBody>
      <dsp:txXfrm>
        <a:off x="9753405" y="3587225"/>
        <a:ext cx="1466173" cy="6478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278A1-BE6C-4000-A095-8548EF8670E4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98787EAD-95C1-4ECC-B2C9-E8DB2F0D82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961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278A1-BE6C-4000-A095-8548EF8670E4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87EAD-95C1-4ECC-B2C9-E8DB2F0D82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8398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DD3278A1-BE6C-4000-A095-8548EF8670E4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98787EAD-95C1-4ECC-B2C9-E8DB2F0D82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964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278A1-BE6C-4000-A095-8548EF8670E4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87EAD-95C1-4ECC-B2C9-E8DB2F0D82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4288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278A1-BE6C-4000-A095-8548EF8670E4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87EAD-95C1-4ECC-B2C9-E8DB2F0D82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9194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278A1-BE6C-4000-A095-8548EF8670E4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87EAD-95C1-4ECC-B2C9-E8DB2F0D82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0843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278A1-BE6C-4000-A095-8548EF8670E4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87EAD-95C1-4ECC-B2C9-E8DB2F0D82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188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278A1-BE6C-4000-A095-8548EF8670E4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87EAD-95C1-4ECC-B2C9-E8DB2F0D82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2315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278A1-BE6C-4000-A095-8548EF8670E4}" type="datetimeFigureOut">
              <a:rPr lang="ru-RU" smtClean="0"/>
              <a:t>13.03.2017</a:t>
            </a:fld>
            <a:endParaRPr lang="ru-RU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87EAD-95C1-4ECC-B2C9-E8DB2F0D82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9433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278A1-BE6C-4000-A095-8548EF8670E4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87EAD-95C1-4ECC-B2C9-E8DB2F0D82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7234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278A1-BE6C-4000-A095-8548EF8670E4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87EAD-95C1-4ECC-B2C9-E8DB2F0D82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8400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DD3278A1-BE6C-4000-A095-8548EF8670E4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98787EAD-95C1-4ECC-B2C9-E8DB2F0D82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0637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6000" dirty="0" smtClean="0"/>
              <a:t>Общие проблемы геоэкологии</a:t>
            </a:r>
            <a:endParaRPr lang="ru-RU" sz="6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Лекция 4 по дисциплине «Проблемы геоэкологии»</a:t>
            </a:r>
          </a:p>
          <a:p>
            <a:r>
              <a:rPr lang="ru-RU" dirty="0" smtClean="0"/>
              <a:t>Преподаватель: доцент, к.г.-</a:t>
            </a:r>
            <a:r>
              <a:rPr lang="ru-RU" dirty="0" err="1" smtClean="0"/>
              <a:t>м.н</a:t>
            </a:r>
            <a:r>
              <a:rPr lang="ru-RU" dirty="0" smtClean="0"/>
              <a:t>., </a:t>
            </a:r>
            <a:r>
              <a:rPr lang="ru-RU" dirty="0" err="1" smtClean="0"/>
              <a:t>Межибор</a:t>
            </a:r>
            <a:r>
              <a:rPr lang="ru-RU" dirty="0" smtClean="0"/>
              <a:t> А.М.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6156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Содержание лекции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9848" y="2121408"/>
            <a:ext cx="6108874" cy="4050792"/>
          </a:xfrm>
        </p:spPr>
        <p:txBody>
          <a:bodyPr/>
          <a:lstStyle/>
          <a:p>
            <a:r>
              <a:rPr lang="ru-RU" dirty="0" smtClean="0"/>
              <a:t>1. Особенности природно-техногенных систем</a:t>
            </a:r>
          </a:p>
          <a:p>
            <a:r>
              <a:rPr lang="ru-RU" dirty="0" smtClean="0"/>
              <a:t>2. </a:t>
            </a:r>
            <a:r>
              <a:rPr lang="ru-RU" dirty="0" err="1"/>
              <a:t>Геоэкологические</a:t>
            </a:r>
            <a:r>
              <a:rPr lang="ru-RU" dirty="0"/>
              <a:t> </a:t>
            </a:r>
            <a:r>
              <a:rPr lang="ru-RU" dirty="0" smtClean="0"/>
              <a:t>проблемы </a:t>
            </a:r>
            <a:r>
              <a:rPr lang="ru-RU" dirty="0" err="1" smtClean="0"/>
              <a:t>урбосистем</a:t>
            </a:r>
            <a:endParaRPr lang="ru-RU" dirty="0" smtClean="0"/>
          </a:p>
          <a:p>
            <a:r>
              <a:rPr lang="ru-RU" dirty="0" smtClean="0"/>
              <a:t>3. </a:t>
            </a:r>
            <a:r>
              <a:rPr lang="ru-RU" dirty="0" err="1" smtClean="0"/>
              <a:t>Геоэкологические</a:t>
            </a:r>
            <a:r>
              <a:rPr lang="ru-RU" dirty="0" smtClean="0"/>
              <a:t> проблемы транспортных систем</a:t>
            </a:r>
          </a:p>
          <a:p>
            <a:r>
              <a:rPr lang="ru-RU" dirty="0" smtClean="0"/>
              <a:t>4. Использование энергетических ресурсов</a:t>
            </a:r>
          </a:p>
          <a:p>
            <a:r>
              <a:rPr lang="ru-RU" dirty="0" smtClean="0"/>
              <a:t>5. </a:t>
            </a:r>
            <a:r>
              <a:rPr lang="ru-RU" dirty="0" err="1" smtClean="0"/>
              <a:t>Геоэкологические</a:t>
            </a:r>
            <a:r>
              <a:rPr lang="ru-RU" dirty="0" smtClean="0"/>
              <a:t> проблемы сельскохозяйственных территорий</a:t>
            </a:r>
          </a:p>
          <a:p>
            <a:r>
              <a:rPr lang="ru-RU" dirty="0" smtClean="0"/>
              <a:t>6. </a:t>
            </a:r>
            <a:r>
              <a:rPr lang="ru-RU" dirty="0" err="1" smtClean="0"/>
              <a:t>Геоэкологические</a:t>
            </a:r>
            <a:r>
              <a:rPr lang="ru-RU" dirty="0" smtClean="0"/>
              <a:t> проблемы горно-добывающего комплекса</a:t>
            </a:r>
          </a:p>
          <a:p>
            <a:endParaRPr lang="ru-RU" dirty="0"/>
          </a:p>
        </p:txBody>
      </p:sp>
      <p:pic>
        <p:nvPicPr>
          <p:cNvPr id="7170" name="Picture 2" descr="http://zero50x.myjino.ru/allpic/32/13141-img_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8815" y="2121408"/>
            <a:ext cx="4510614" cy="3382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44168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1439" y="498279"/>
            <a:ext cx="10435215" cy="1609344"/>
          </a:xfrm>
        </p:spPr>
        <p:txBody>
          <a:bodyPr>
            <a:normAutofit/>
          </a:bodyPr>
          <a:lstStyle/>
          <a:p>
            <a:r>
              <a:rPr lang="ru-RU" sz="4000" dirty="0" smtClean="0"/>
              <a:t>1. Природно-техногенные системы (ПТС)</a:t>
            </a:r>
            <a:endParaRPr lang="ru-RU" sz="4000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195064145"/>
              </p:ext>
            </p:extLst>
          </p:nvPr>
        </p:nvGraphicFramePr>
        <p:xfrm>
          <a:off x="895088" y="1787857"/>
          <a:ext cx="10407919" cy="34255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20097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7847" y="0"/>
            <a:ext cx="10058400" cy="1172616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Антропогенная нагрузка в пределах ПТС</a:t>
            </a:r>
            <a:endParaRPr lang="ru-RU" sz="36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2591384"/>
              </p:ext>
            </p:extLst>
          </p:nvPr>
        </p:nvGraphicFramePr>
        <p:xfrm>
          <a:off x="851611" y="1105469"/>
          <a:ext cx="10830873" cy="54591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138941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9848" y="6961"/>
            <a:ext cx="10058400" cy="1609344"/>
          </a:xfrm>
        </p:spPr>
        <p:txBody>
          <a:bodyPr/>
          <a:lstStyle/>
          <a:p>
            <a:pPr algn="ctr"/>
            <a:r>
              <a:rPr lang="ru-RU" dirty="0" smtClean="0"/>
              <a:t>Схема ПТС</a:t>
            </a:r>
            <a:endParaRPr lang="ru-RU" dirty="0"/>
          </a:p>
        </p:txBody>
      </p:sp>
      <p:pic>
        <p:nvPicPr>
          <p:cNvPr id="2050" name="Picture 2" descr="http://www.ronl.ru/attachments/reviews/000/861/675/55a66d2897ef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3764" y="1411589"/>
            <a:ext cx="7830567" cy="4770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05162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8975" y="0"/>
            <a:ext cx="10706667" cy="954251"/>
          </a:xfrm>
        </p:spPr>
        <p:txBody>
          <a:bodyPr>
            <a:normAutofit/>
          </a:bodyPr>
          <a:lstStyle/>
          <a:p>
            <a:r>
              <a:rPr lang="ru-RU" sz="2000" dirty="0"/>
              <a:t>Схема программы исследований по </a:t>
            </a:r>
            <a:r>
              <a:rPr lang="ru-RU" sz="2000" dirty="0" err="1"/>
              <a:t>экологизации</a:t>
            </a:r>
            <a:r>
              <a:rPr lang="ru-RU" sz="2000" dirty="0"/>
              <a:t> общества, рациональному </a:t>
            </a:r>
            <a:r>
              <a:rPr lang="ru-RU" sz="2000" dirty="0" smtClean="0"/>
              <a:t>природопользованию </a:t>
            </a:r>
            <a:r>
              <a:rPr lang="ru-RU" sz="2000" dirty="0"/>
              <a:t>и </a:t>
            </a:r>
            <a:r>
              <a:rPr lang="ru-RU" sz="2000" dirty="0" err="1"/>
              <a:t>ноосферизации</a:t>
            </a:r>
            <a:r>
              <a:rPr lang="ru-RU" sz="2000" dirty="0"/>
              <a:t> </a:t>
            </a:r>
            <a:r>
              <a:rPr lang="ru-RU" sz="2000" dirty="0" smtClean="0"/>
              <a:t>(по Г.И. Худякову, </a:t>
            </a:r>
            <a:r>
              <a:rPr lang="ru-RU" sz="2000" dirty="0"/>
              <a:t>1993)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6958" t="22155" r="27937" b="7696"/>
          <a:stretch/>
        </p:blipFill>
        <p:spPr>
          <a:xfrm>
            <a:off x="2640840" y="818865"/>
            <a:ext cx="6782938" cy="5931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7705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ater2you.ru/files/waterman/articles/is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1920" y="191069"/>
            <a:ext cx="9406154" cy="6537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341920" y="191069"/>
            <a:ext cx="6096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800" dirty="0"/>
              <a:t>http://water2you.ru/articles/prochie-materily/istochniki-zagryazneniya-vody/</a:t>
            </a:r>
          </a:p>
        </p:txBody>
      </p:sp>
    </p:spTree>
    <p:extLst>
      <p:ext uri="{BB962C8B-B14F-4D97-AF65-F5344CB8AC3E}">
        <p14:creationId xmlns:p14="http://schemas.microsoft.com/office/powerpoint/2010/main" val="29853995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/>
              <a:t>2. </a:t>
            </a:r>
            <a:r>
              <a:rPr lang="ru-RU" sz="3600" dirty="0" err="1" smtClean="0"/>
              <a:t>Геоэкологические</a:t>
            </a:r>
            <a:r>
              <a:rPr lang="ru-RU" sz="3600" dirty="0" smtClean="0"/>
              <a:t> </a:t>
            </a:r>
            <a:r>
              <a:rPr lang="ru-RU" sz="3600" dirty="0"/>
              <a:t>проблемы </a:t>
            </a:r>
            <a:r>
              <a:rPr lang="ru-RU" sz="3600" dirty="0" err="1"/>
              <a:t>урбосистем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9848" y="1719618"/>
            <a:ext cx="10058400" cy="4452582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Урбанизация - рост </a:t>
            </a:r>
            <a:r>
              <a:rPr lang="ru-RU" dirty="0"/>
              <a:t>городов и городского населения</a:t>
            </a:r>
            <a:r>
              <a:rPr lang="ru-RU" dirty="0" smtClean="0"/>
              <a:t>.</a:t>
            </a:r>
          </a:p>
          <a:p>
            <a:pPr fontAlgn="base"/>
            <a:r>
              <a:rPr lang="ru-RU" dirty="0"/>
              <a:t>В</a:t>
            </a:r>
            <a:r>
              <a:rPr lang="ru-RU" dirty="0" smtClean="0"/>
              <a:t> </a:t>
            </a:r>
            <a:r>
              <a:rPr lang="ru-RU" dirty="0"/>
              <a:t>1 980 г. </a:t>
            </a:r>
            <a:r>
              <a:rPr lang="ru-RU" dirty="0" smtClean="0"/>
              <a:t>в городах проживало 39</a:t>
            </a:r>
            <a:r>
              <a:rPr lang="ru-RU" dirty="0"/>
              <a:t>% </a:t>
            </a:r>
            <a:r>
              <a:rPr lang="ru-RU" dirty="0" smtClean="0"/>
              <a:t>населения мира, </a:t>
            </a:r>
            <a:r>
              <a:rPr lang="ru-RU" dirty="0"/>
              <a:t>в 2006 г. </a:t>
            </a:r>
            <a:r>
              <a:rPr lang="ru-RU" dirty="0" smtClean="0"/>
              <a:t>– 49,2</a:t>
            </a:r>
            <a:r>
              <a:rPr lang="ru-RU" dirty="0"/>
              <a:t>% (более 3 млрд. </a:t>
            </a:r>
            <a:r>
              <a:rPr lang="ru-RU" dirty="0" smtClean="0"/>
              <a:t>человек):</a:t>
            </a:r>
          </a:p>
          <a:p>
            <a:pPr marL="0" indent="0" fontAlgn="base">
              <a:buNone/>
            </a:pPr>
            <a:r>
              <a:rPr lang="ru-RU" dirty="0" smtClean="0"/>
              <a:t>в </a:t>
            </a:r>
            <a:r>
              <a:rPr lang="ru-RU" dirty="0"/>
              <a:t>развитых странах - 76,8%, в развивающихся - 43,2%, в странах с переходной экономикой - 62,3%. </a:t>
            </a:r>
            <a:endParaRPr lang="ru-RU" dirty="0" smtClean="0"/>
          </a:p>
          <a:p>
            <a:pPr fontAlgn="base"/>
            <a:r>
              <a:rPr lang="ru-RU" dirty="0" smtClean="0"/>
              <a:t>В </a:t>
            </a:r>
            <a:r>
              <a:rPr lang="ru-RU" dirty="0"/>
              <a:t>некоторых странах доля городского населения составляет более 80</a:t>
            </a:r>
            <a:r>
              <a:rPr lang="ru-RU" dirty="0" smtClean="0"/>
              <a:t>%: </a:t>
            </a:r>
            <a:r>
              <a:rPr lang="ru-RU" dirty="0"/>
              <a:t>в Аргентине (90%), Бельгии (97%), Бразилии (84%), Дании (86%), Израиле (92%), Исландии (93%), Кувейте (96%), Ливане (88%), Ливии (87%), Новой Зеландии (86%), Норвегии (80%), Саудовской Аравии (88%), Швеции (83%), Великобритании (89%), ОАЭ (85%), США (81%), Чили (88%). </a:t>
            </a:r>
            <a:endParaRPr lang="ru-RU" dirty="0" smtClean="0"/>
          </a:p>
          <a:p>
            <a:pPr fontAlgn="base"/>
            <a:r>
              <a:rPr lang="ru-RU" dirty="0" smtClean="0"/>
              <a:t>В </a:t>
            </a:r>
            <a:r>
              <a:rPr lang="ru-RU" dirty="0"/>
              <a:t>России в городах проживает 73% населения. </a:t>
            </a:r>
            <a:endParaRPr lang="ru-RU" dirty="0" smtClean="0"/>
          </a:p>
          <a:p>
            <a:pPr fontAlgn="base"/>
            <a:r>
              <a:rPr lang="ru-RU" dirty="0" smtClean="0"/>
              <a:t>Ожидается</a:t>
            </a:r>
            <a:r>
              <a:rPr lang="ru-RU" dirty="0"/>
              <a:t>, что в период с 1990 по 2025 г. численность людей, проживающих в городах, удвоится и составит 5 </a:t>
            </a:r>
            <a:r>
              <a:rPr lang="ru-RU" dirty="0" smtClean="0"/>
              <a:t>млрд – 2/3 </a:t>
            </a:r>
            <a:r>
              <a:rPr lang="ru-RU" dirty="0"/>
              <a:t>населения </a:t>
            </a:r>
            <a:r>
              <a:rPr lang="ru-RU" dirty="0" smtClean="0"/>
              <a:t>мира.</a:t>
            </a:r>
          </a:p>
          <a:p>
            <a:pPr fontAlgn="base"/>
            <a:r>
              <a:rPr lang="ru-RU" dirty="0" smtClean="0"/>
              <a:t>Одна </a:t>
            </a:r>
            <a:r>
              <a:rPr lang="ru-RU" dirty="0"/>
              <a:t>из характерных особенностей современной урбанизации заключается в росте крупных городов. Число мегаполисов (города с населением более 8 млн жителей) выросло с трех (Нью-Йорк, Токио и Лондон) в 1950 г. до 25 в 1995 г. </a:t>
            </a:r>
            <a:r>
              <a:rPr lang="ru-RU" dirty="0" smtClean="0"/>
              <a:t>, </a:t>
            </a:r>
            <a:r>
              <a:rPr lang="ru-RU" dirty="0"/>
              <a:t>17 из них расположены в развивающихся странах. </a:t>
            </a:r>
          </a:p>
        </p:txBody>
      </p:sp>
    </p:spTree>
    <p:extLst>
      <p:ext uri="{BB962C8B-B14F-4D97-AF65-F5344CB8AC3E}">
        <p14:creationId xmlns:p14="http://schemas.microsoft.com/office/powerpoint/2010/main" val="10544759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edikst.ru/misc/i/gallery/13198/82070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2"/>
          <a:stretch/>
        </p:blipFill>
        <p:spPr bwMode="auto">
          <a:xfrm>
            <a:off x="272955" y="3081123"/>
            <a:ext cx="8224151" cy="3776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726675" y="6581001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200" dirty="0"/>
              <a:t>http://edikst.ru/article/191919/megapolisyi-i-krupneyshie-aglomeratsii-mira</a:t>
            </a:r>
          </a:p>
        </p:txBody>
      </p:sp>
      <p:pic>
        <p:nvPicPr>
          <p:cNvPr id="9220" name="Picture 4" descr="https://theworldonly.org/wp-content/uploads/2016/09/krupnejshie-megapolisy-mira-20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2538" y="180869"/>
            <a:ext cx="6667500" cy="3133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894654" y="3037596"/>
            <a:ext cx="364875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/>
              <a:t>https://theworldonly.org/uroven-urbanizatsii-mira/</a:t>
            </a:r>
          </a:p>
        </p:txBody>
      </p:sp>
      <p:pic>
        <p:nvPicPr>
          <p:cNvPr id="9222" name="Picture 6" descr="http://wozap.ru/uploads/posts/2014-11/14164461581717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604" y="180869"/>
            <a:ext cx="4156285" cy="2772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14890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973" y="82977"/>
            <a:ext cx="10058400" cy="1609344"/>
          </a:xfrm>
        </p:spPr>
        <p:txBody>
          <a:bodyPr>
            <a:normAutofit/>
          </a:bodyPr>
          <a:lstStyle/>
          <a:p>
            <a:r>
              <a:rPr lang="ru-RU" sz="2400" b="1" dirty="0"/>
              <a:t>Динамика численности городского и сельского населения мира, 1950-2030 гг., млрд. человек</a:t>
            </a:r>
            <a:endParaRPr lang="ru-RU" sz="2400" dirty="0"/>
          </a:p>
        </p:txBody>
      </p:sp>
      <p:pic>
        <p:nvPicPr>
          <p:cNvPr id="8194" name="Picture 2" descr="http://reforef.ru/outozuc/%D0%94%D0%BE%D0%BA%D0%BB%D0%B0%D0%B4+%C2%AB%D0%B3%D0%BE%D1%80%D0%BE%D0%B4%D0%B0%3A+%D0%BE%D1%86%D0%B5%D0%BD%D0%BA%D0%B0+%D1%83%D0%BF%D1%80%D0%B0%D0%B2%D0%BB%D0%B5%D0%BD%D0%B8%D1%8F+%D0%B8+%D1%80%D0%B0%D0%B7%D0%B2%D0%B8%D1%82%D0%B8%D1%8F%C2%BBc/91020_html_6774b9e3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" t="1284"/>
          <a:stretch/>
        </p:blipFill>
        <p:spPr bwMode="auto">
          <a:xfrm>
            <a:off x="2279177" y="1460308"/>
            <a:ext cx="6701050" cy="4852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40395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4841" y="484632"/>
            <a:ext cx="11491415" cy="1609344"/>
          </a:xfrm>
        </p:spPr>
        <p:txBody>
          <a:bodyPr>
            <a:normAutofit/>
          </a:bodyPr>
          <a:lstStyle/>
          <a:p>
            <a:r>
              <a:rPr lang="ru-RU" sz="2400" dirty="0"/>
              <a:t>Схема </a:t>
            </a:r>
            <a:r>
              <a:rPr lang="ru-RU" sz="2400" dirty="0" err="1"/>
              <a:t>метоболизма</a:t>
            </a:r>
            <a:r>
              <a:rPr lang="ru-RU" sz="2400" dirty="0"/>
              <a:t> города с населением 1 млн человек (т в сутки)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(</a:t>
            </a:r>
            <a:r>
              <a:rPr lang="ru-RU" sz="2400" dirty="0"/>
              <a:t>по Г.В</a:t>
            </a:r>
            <a:r>
              <a:rPr lang="ru-RU" sz="2400" dirty="0" smtClean="0"/>
              <a:t>. </a:t>
            </a:r>
            <a:r>
              <a:rPr lang="ru-RU" sz="2400" dirty="0" err="1" smtClean="0"/>
              <a:t>Стадницкому</a:t>
            </a:r>
            <a:r>
              <a:rPr lang="ru-RU" sz="2400" dirty="0" smtClean="0"/>
              <a:t> </a:t>
            </a:r>
            <a:r>
              <a:rPr lang="ru-RU" sz="2400" dirty="0"/>
              <a:t>и </a:t>
            </a:r>
            <a:r>
              <a:rPr lang="ru-RU" sz="2400" dirty="0" err="1"/>
              <a:t>А.И.Родионову</a:t>
            </a:r>
            <a:r>
              <a:rPr lang="ru-RU" sz="2400" dirty="0"/>
              <a:t>)</a:t>
            </a:r>
          </a:p>
        </p:txBody>
      </p:sp>
      <p:pic>
        <p:nvPicPr>
          <p:cNvPr id="10242" name="Picture 2" descr="Рис. 22. Схема метоболизма города с населением 1 млн человек (т в сутки) (по Г.В.Стадницкому и А.И.Родионову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609" y="2257749"/>
            <a:ext cx="7459877" cy="3382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15012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2. </a:t>
            </a:r>
            <a:r>
              <a:rPr lang="ru-RU" sz="2800" dirty="0" err="1" smtClean="0"/>
              <a:t>Геоэкологические</a:t>
            </a:r>
            <a:r>
              <a:rPr lang="ru-RU" sz="2800" dirty="0" smtClean="0"/>
              <a:t> аспекты урбанизации: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Изъятие земель</a:t>
            </a:r>
          </a:p>
          <a:p>
            <a:r>
              <a:rPr lang="ru-RU" dirty="0" smtClean="0"/>
              <a:t>Формирование техногенных почв</a:t>
            </a:r>
          </a:p>
          <a:p>
            <a:r>
              <a:rPr lang="ru-RU" dirty="0" smtClean="0"/>
              <a:t>Высокая концентрация газов и пыли</a:t>
            </a:r>
          </a:p>
          <a:p>
            <a:r>
              <a:rPr lang="ru-RU" dirty="0" smtClean="0"/>
              <a:t>Проблема качества воды</a:t>
            </a:r>
          </a:p>
          <a:p>
            <a:r>
              <a:rPr lang="ru-RU" dirty="0" smtClean="0"/>
              <a:t>Образование мусора и отходов</a:t>
            </a:r>
          </a:p>
          <a:p>
            <a:r>
              <a:rPr lang="ru-RU" dirty="0" smtClean="0"/>
              <a:t>Тепловое загрязнение</a:t>
            </a:r>
          </a:p>
          <a:p>
            <a:r>
              <a:rPr lang="ru-RU" dirty="0" smtClean="0"/>
              <a:t>Шумовое загрязнение</a:t>
            </a:r>
          </a:p>
          <a:p>
            <a:r>
              <a:rPr lang="ru-RU" dirty="0" smtClean="0"/>
              <a:t>Электромагнитное загрязнение</a:t>
            </a:r>
          </a:p>
          <a:p>
            <a:r>
              <a:rPr lang="ru-RU" dirty="0" smtClean="0"/>
              <a:t>Инфекционные заболевания</a:t>
            </a:r>
          </a:p>
          <a:p>
            <a:r>
              <a:rPr lang="ru-RU" dirty="0" smtClean="0"/>
              <a:t>Промышленные предприятия</a:t>
            </a:r>
          </a:p>
          <a:p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45840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err="1" smtClean="0"/>
              <a:t>Диоксины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err="1"/>
              <a:t>Диоксины</a:t>
            </a:r>
            <a:r>
              <a:rPr lang="ru-RU" dirty="0"/>
              <a:t> (</a:t>
            </a:r>
            <a:r>
              <a:rPr lang="ru-RU" dirty="0" err="1"/>
              <a:t>полихлорированные</a:t>
            </a:r>
            <a:r>
              <a:rPr lang="ru-RU" dirty="0"/>
              <a:t> </a:t>
            </a:r>
            <a:r>
              <a:rPr lang="ru-RU" dirty="0" err="1"/>
              <a:t>дибензо</a:t>
            </a:r>
            <a:r>
              <a:rPr lang="ru-RU" dirty="0"/>
              <a:t>-п- </a:t>
            </a:r>
            <a:r>
              <a:rPr lang="ru-RU" dirty="0" err="1"/>
              <a:t>диоксины</a:t>
            </a:r>
            <a:r>
              <a:rPr lang="ru-RU" dirty="0"/>
              <a:t> и </a:t>
            </a:r>
            <a:r>
              <a:rPr lang="ru-RU" dirty="0" err="1"/>
              <a:t>дибензофураны</a:t>
            </a:r>
            <a:r>
              <a:rPr lang="ru-RU" dirty="0"/>
              <a:t>) являются </a:t>
            </a:r>
            <a:r>
              <a:rPr lang="ru-RU" dirty="0" smtClean="0"/>
              <a:t>чужеродными </a:t>
            </a:r>
            <a:r>
              <a:rPr lang="ru-RU" dirty="0"/>
              <a:t>для человека (ксенобиотиками), </a:t>
            </a:r>
            <a:r>
              <a:rPr lang="ru-RU" dirty="0" smtClean="0"/>
              <a:t>чрезвычайно токсичны </a:t>
            </a:r>
            <a:r>
              <a:rPr lang="ru-RU" dirty="0"/>
              <a:t>для животных и </a:t>
            </a:r>
            <a:r>
              <a:rPr lang="ru-RU" dirty="0" smtClean="0"/>
              <a:t>человека (суперэкотоксиканты).</a:t>
            </a:r>
          </a:p>
          <a:p>
            <a:pPr marL="0" indent="0">
              <a:buNone/>
            </a:pPr>
            <a:r>
              <a:rPr lang="ru-RU" dirty="0" err="1" smtClean="0"/>
              <a:t>Диоксины</a:t>
            </a:r>
            <a:r>
              <a:rPr lang="ru-RU" dirty="0" smtClean="0"/>
              <a:t> характеризуются наличием </a:t>
            </a:r>
            <a:r>
              <a:rPr lang="ru-RU" dirty="0"/>
              <a:t>следующих </a:t>
            </a:r>
            <a:r>
              <a:rPr lang="ru-RU" dirty="0" smtClean="0"/>
              <a:t>признаков (</a:t>
            </a:r>
            <a:r>
              <a:rPr lang="ru-RU" dirty="0" err="1" smtClean="0"/>
              <a:t>Трегер</a:t>
            </a:r>
            <a:r>
              <a:rPr lang="ru-RU" dirty="0" smtClean="0"/>
              <a:t>, 2011):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острая </a:t>
            </a:r>
            <a:r>
              <a:rPr lang="ru-RU" dirty="0"/>
              <a:t>токсичность в чрезвычайно малых концентрациях - 1∙10</a:t>
            </a:r>
            <a:r>
              <a:rPr lang="ru-RU" baseline="30000" dirty="0"/>
              <a:t>-9</a:t>
            </a:r>
            <a:r>
              <a:rPr lang="ru-RU" dirty="0"/>
              <a:t> - 1∙10</a:t>
            </a:r>
            <a:r>
              <a:rPr lang="ru-RU" baseline="30000" dirty="0"/>
              <a:t>-15</a:t>
            </a:r>
            <a:r>
              <a:rPr lang="ru-RU" dirty="0"/>
              <a:t> г/г</a:t>
            </a:r>
            <a:r>
              <a:rPr lang="ru-RU" dirty="0" smtClean="0"/>
              <a:t>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повсеместность </a:t>
            </a:r>
            <a:r>
              <a:rPr lang="ru-RU" dirty="0"/>
              <a:t>распространения в объектах окружающей среды и пищевых продуктах природного происхождения; </a:t>
            </a:r>
            <a:endParaRPr lang="ru-RU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устойчивость </a:t>
            </a:r>
            <a:r>
              <a:rPr lang="ru-RU" dirty="0"/>
              <a:t>(</a:t>
            </a:r>
            <a:r>
              <a:rPr lang="ru-RU" dirty="0" err="1"/>
              <a:t>персистентность</a:t>
            </a:r>
            <a:r>
              <a:rPr lang="ru-RU" dirty="0"/>
              <a:t>) при </a:t>
            </a:r>
            <a:r>
              <a:rPr lang="ru-RU" dirty="0" smtClean="0"/>
              <a:t>воздействии </a:t>
            </a:r>
            <a:r>
              <a:rPr lang="ru-RU" dirty="0"/>
              <a:t>на них внешних природных факторов (окисления, гидролиза, действия кислот и щелочей и др.); </a:t>
            </a:r>
            <a:endParaRPr lang="ru-RU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ru-RU" dirty="0" err="1" smtClean="0"/>
              <a:t>жирорастворимость</a:t>
            </a:r>
            <a:r>
              <a:rPr lang="ru-RU" dirty="0" smtClean="0"/>
              <a:t> </a:t>
            </a:r>
            <a:r>
              <a:rPr lang="ru-RU" dirty="0"/>
              <a:t>(</a:t>
            </a:r>
            <a:r>
              <a:rPr lang="ru-RU" dirty="0" err="1"/>
              <a:t>липофильность</a:t>
            </a:r>
            <a:r>
              <a:rPr lang="ru-RU" dirty="0"/>
              <a:t>), что способствует их </a:t>
            </a:r>
            <a:r>
              <a:rPr lang="ru-RU" dirty="0" err="1"/>
              <a:t>сверхаккумуляции</a:t>
            </a:r>
            <a:r>
              <a:rPr lang="ru-RU" dirty="0"/>
              <a:t> и миграции по пищевым цепям; попадая в организм человека, они, обладая </a:t>
            </a:r>
            <a:r>
              <a:rPr lang="ru-RU" dirty="0" err="1"/>
              <a:t>сверхкумулятивным</a:t>
            </a:r>
            <a:r>
              <a:rPr lang="ru-RU" dirty="0"/>
              <a:t> свойствами, увеличивают концентрацию в </a:t>
            </a:r>
            <a:r>
              <a:rPr lang="ru-RU" dirty="0" err="1"/>
              <a:t>биоте</a:t>
            </a:r>
            <a:r>
              <a:rPr lang="ru-RU" dirty="0"/>
              <a:t> более чем 10</a:t>
            </a:r>
            <a:r>
              <a:rPr lang="ru-RU" baseline="30000" dirty="0"/>
              <a:t>4</a:t>
            </a:r>
            <a:r>
              <a:rPr lang="ru-RU" dirty="0"/>
              <a:t> –10</a:t>
            </a:r>
            <a:r>
              <a:rPr lang="ru-RU" baseline="30000" dirty="0"/>
              <a:t>8</a:t>
            </a:r>
            <a:r>
              <a:rPr lang="ru-RU" dirty="0"/>
              <a:t> раз по сравнению с водой.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Наиболее </a:t>
            </a:r>
            <a:r>
              <a:rPr lang="ru-RU" dirty="0"/>
              <a:t>типичным и наиболее изученным (и наиболее токсичным) является 2,3,7,8- </a:t>
            </a:r>
            <a:r>
              <a:rPr lang="ru-RU" dirty="0" err="1"/>
              <a:t>тетрахлор</a:t>
            </a:r>
            <a:r>
              <a:rPr lang="ru-RU" dirty="0"/>
              <a:t>- </a:t>
            </a:r>
            <a:r>
              <a:rPr lang="ru-RU" dirty="0" smtClean="0"/>
              <a:t>дибензо-1,4-диоксин.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06005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промышленные </a:t>
            </a:r>
            <a:r>
              <a:rPr lang="ru-RU" sz="2400" dirty="0" smtClean="0"/>
              <a:t>источники </a:t>
            </a:r>
            <a:r>
              <a:rPr lang="ru-RU" sz="2400" dirty="0" err="1" smtClean="0"/>
              <a:t>диоксинов</a:t>
            </a:r>
            <a:r>
              <a:rPr lang="ru-RU" sz="2400" dirty="0" smtClean="0"/>
              <a:t>: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9848" y="1685581"/>
            <a:ext cx="10058400" cy="4869455"/>
          </a:xfrm>
        </p:spPr>
        <p:txBody>
          <a:bodyPr>
            <a:normAutofit fontScale="92500" lnSpcReduction="20000"/>
          </a:bodyPr>
          <a:lstStyle/>
          <a:p>
            <a:endParaRPr lang="ru-RU" dirty="0" smtClean="0"/>
          </a:p>
          <a:p>
            <a:r>
              <a:rPr lang="ru-RU" dirty="0" smtClean="0"/>
              <a:t>установки </a:t>
            </a:r>
            <a:r>
              <a:rPr lang="ru-RU" dirty="0"/>
              <a:t>для сжигания отходов, включая установки для совместного сжигания бытовых, опасных или медицинских отходов или сточных вод; </a:t>
            </a:r>
            <a:endParaRPr lang="ru-RU" dirty="0" smtClean="0"/>
          </a:p>
          <a:p>
            <a:r>
              <a:rPr lang="ru-RU" dirty="0" smtClean="0"/>
              <a:t>цементные </a:t>
            </a:r>
            <a:r>
              <a:rPr lang="ru-RU" dirty="0"/>
              <a:t>печи для сжигания опасных отходов; </a:t>
            </a:r>
            <a:endParaRPr lang="ru-RU" dirty="0" smtClean="0"/>
          </a:p>
          <a:p>
            <a:r>
              <a:rPr lang="ru-RU" dirty="0" smtClean="0"/>
              <a:t>производство </a:t>
            </a:r>
            <a:r>
              <a:rPr lang="ru-RU" dirty="0"/>
              <a:t>целлюлозы с использованием элементарного хлора; </a:t>
            </a:r>
            <a:endParaRPr lang="ru-RU" dirty="0" smtClean="0"/>
          </a:p>
          <a:p>
            <a:r>
              <a:rPr lang="ru-RU" dirty="0" smtClean="0"/>
              <a:t>термические </a:t>
            </a:r>
            <a:r>
              <a:rPr lang="ru-RU" dirty="0"/>
              <a:t>процессы в металлургической промышленности; </a:t>
            </a:r>
            <a:endParaRPr lang="ru-RU" dirty="0" smtClean="0"/>
          </a:p>
          <a:p>
            <a:r>
              <a:rPr lang="ru-RU" dirty="0" smtClean="0"/>
              <a:t>открытое </a:t>
            </a:r>
            <a:r>
              <a:rPr lang="ru-RU" dirty="0"/>
              <a:t>сжигание отходов, включая </a:t>
            </a:r>
            <a:r>
              <a:rPr lang="ru-RU" dirty="0" smtClean="0"/>
              <a:t>сжигание </a:t>
            </a:r>
            <a:r>
              <a:rPr lang="ru-RU" dirty="0"/>
              <a:t>мусорных свалок; </a:t>
            </a:r>
            <a:endParaRPr lang="ru-RU" dirty="0" smtClean="0"/>
          </a:p>
          <a:p>
            <a:r>
              <a:rPr lang="ru-RU" dirty="0" smtClean="0"/>
              <a:t>источники</a:t>
            </a:r>
            <a:r>
              <a:rPr lang="ru-RU" dirty="0"/>
              <a:t>, связанные с процессами </a:t>
            </a:r>
            <a:r>
              <a:rPr lang="ru-RU" dirty="0" smtClean="0"/>
              <a:t>сжигания </a:t>
            </a:r>
            <a:r>
              <a:rPr lang="ru-RU" dirty="0"/>
              <a:t>в домашних хозяйствах; </a:t>
            </a:r>
            <a:endParaRPr lang="ru-RU" dirty="0" smtClean="0"/>
          </a:p>
          <a:p>
            <a:r>
              <a:rPr lang="ru-RU" dirty="0" smtClean="0"/>
              <a:t>сжигание </a:t>
            </a:r>
            <a:r>
              <a:rPr lang="ru-RU" dirty="0"/>
              <a:t>ископаемых видов топлива в </a:t>
            </a:r>
            <a:r>
              <a:rPr lang="ru-RU" dirty="0" smtClean="0"/>
              <a:t>котлах </a:t>
            </a:r>
            <a:r>
              <a:rPr lang="ru-RU" dirty="0"/>
              <a:t>коммунальной системы и в промышленных котлах; </a:t>
            </a:r>
            <a:endParaRPr lang="ru-RU" dirty="0" smtClean="0"/>
          </a:p>
          <a:p>
            <a:r>
              <a:rPr lang="ru-RU" dirty="0" smtClean="0"/>
              <a:t>установки </a:t>
            </a:r>
            <a:r>
              <a:rPr lang="ru-RU" dirty="0"/>
              <a:t>для сжигания древесины и других видов топлива из биомассы; </a:t>
            </a:r>
            <a:endParaRPr lang="ru-RU" dirty="0" smtClean="0"/>
          </a:p>
          <a:p>
            <a:r>
              <a:rPr lang="ru-RU" dirty="0" smtClean="0"/>
              <a:t>некоторые </a:t>
            </a:r>
            <a:r>
              <a:rPr lang="ru-RU" dirty="0"/>
              <a:t>процессы производства </a:t>
            </a:r>
            <a:r>
              <a:rPr lang="ru-RU" dirty="0" smtClean="0"/>
              <a:t>химических </a:t>
            </a:r>
            <a:r>
              <a:rPr lang="ru-RU" dirty="0"/>
              <a:t>веществ, прежде всего производство </a:t>
            </a:r>
            <a:r>
              <a:rPr lang="ru-RU" dirty="0" err="1"/>
              <a:t>хлорфенолов</a:t>
            </a:r>
            <a:r>
              <a:rPr lang="ru-RU" dirty="0"/>
              <a:t> и </a:t>
            </a:r>
            <a:r>
              <a:rPr lang="ru-RU" dirty="0" err="1"/>
              <a:t>хлоранила</a:t>
            </a:r>
            <a:r>
              <a:rPr lang="ru-RU" dirty="0"/>
              <a:t>; </a:t>
            </a:r>
            <a:endParaRPr lang="ru-RU" dirty="0" smtClean="0"/>
          </a:p>
          <a:p>
            <a:r>
              <a:rPr lang="ru-RU" dirty="0" smtClean="0"/>
              <a:t>транспортные </a:t>
            </a:r>
            <a:r>
              <a:rPr lang="ru-RU" dirty="0"/>
              <a:t>средства, прежде всего </a:t>
            </a:r>
            <a:r>
              <a:rPr lang="ru-RU" dirty="0" smtClean="0"/>
              <a:t>работающие </a:t>
            </a:r>
            <a:r>
              <a:rPr lang="ru-RU" dirty="0"/>
              <a:t>на этилированном бензине и некоторые другие.</a:t>
            </a:r>
          </a:p>
        </p:txBody>
      </p:sp>
    </p:spTree>
    <p:extLst>
      <p:ext uri="{BB962C8B-B14F-4D97-AF65-F5344CB8AC3E}">
        <p14:creationId xmlns:p14="http://schemas.microsoft.com/office/powerpoint/2010/main" val="12332629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32060" y="484631"/>
            <a:ext cx="5396188" cy="1726305"/>
          </a:xfrm>
        </p:spPr>
        <p:txBody>
          <a:bodyPr>
            <a:normAutofit/>
          </a:bodyPr>
          <a:lstStyle/>
          <a:p>
            <a:r>
              <a:rPr lang="ru-RU" sz="2800" dirty="0"/>
              <a:t>Вклад отдельных источников в суммарные выбросы </a:t>
            </a:r>
            <a:r>
              <a:rPr lang="ru-RU" sz="2800" dirty="0" err="1" smtClean="0"/>
              <a:t>диоксинов</a:t>
            </a:r>
            <a:r>
              <a:rPr lang="ru-RU" sz="2800" dirty="0" smtClean="0"/>
              <a:t> </a:t>
            </a:r>
            <a:br>
              <a:rPr lang="ru-RU" sz="2800" dirty="0" smtClean="0"/>
            </a:br>
            <a:r>
              <a:rPr lang="ru-RU" sz="2800" dirty="0" smtClean="0"/>
              <a:t>(по Ю.А. </a:t>
            </a:r>
            <a:r>
              <a:rPr lang="ru-RU" sz="2800" dirty="0" err="1" smtClean="0"/>
              <a:t>Трегеру</a:t>
            </a:r>
            <a:r>
              <a:rPr lang="ru-RU" sz="2800" dirty="0" smtClean="0"/>
              <a:t>, 2011)</a:t>
            </a:r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9266" t="17304" r="34860" b="5457"/>
          <a:stretch/>
        </p:blipFill>
        <p:spPr>
          <a:xfrm>
            <a:off x="341194" y="216210"/>
            <a:ext cx="5390866" cy="6525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2377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9588" y="231529"/>
            <a:ext cx="10058400" cy="914400"/>
          </a:xfrm>
        </p:spPr>
        <p:txBody>
          <a:bodyPr>
            <a:normAutofit/>
          </a:bodyPr>
          <a:lstStyle/>
          <a:p>
            <a:r>
              <a:rPr lang="ru-RU" sz="2800" dirty="0"/>
              <a:t>Вклад различных источников (&gt;1%) в общие выбросы </a:t>
            </a:r>
            <a:r>
              <a:rPr lang="ru-RU" sz="2800" dirty="0" err="1"/>
              <a:t>диоксинов</a:t>
            </a:r>
            <a:r>
              <a:rPr lang="ru-RU" sz="2800" dirty="0"/>
              <a:t> в РФ в 2007 г</a:t>
            </a:r>
            <a:r>
              <a:rPr lang="ru-RU" sz="2800" dirty="0" smtClean="0"/>
              <a:t>. (Ю.А</a:t>
            </a:r>
            <a:r>
              <a:rPr lang="ru-RU" sz="2800" dirty="0"/>
              <a:t>. </a:t>
            </a:r>
            <a:r>
              <a:rPr lang="ru-RU" sz="2800" dirty="0" err="1" smtClean="0"/>
              <a:t>Трегер</a:t>
            </a:r>
            <a:r>
              <a:rPr lang="ru-RU" sz="2800" dirty="0" smtClean="0"/>
              <a:t>, </a:t>
            </a:r>
            <a:r>
              <a:rPr lang="ru-RU" sz="2800" dirty="0"/>
              <a:t>2011)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9441" t="22527" r="43043" b="9376"/>
          <a:stretch/>
        </p:blipFill>
        <p:spPr>
          <a:xfrm>
            <a:off x="2797791" y="1145929"/>
            <a:ext cx="6741994" cy="5432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9246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3. </a:t>
            </a:r>
            <a:r>
              <a:rPr lang="ru-RU" sz="2800" dirty="0" err="1" smtClean="0"/>
              <a:t>Геоэкологические</a:t>
            </a:r>
            <a:r>
              <a:rPr lang="ru-RU" sz="2800" dirty="0" smtClean="0"/>
              <a:t> </a:t>
            </a:r>
            <a:r>
              <a:rPr lang="ru-RU" sz="2800" dirty="0"/>
              <a:t>проблемы транспортных </a:t>
            </a:r>
            <a:r>
              <a:rPr lang="ru-RU" sz="2800" dirty="0" smtClean="0"/>
              <a:t>систем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9848" y="2121408"/>
            <a:ext cx="6972716" cy="4050792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Из </a:t>
            </a:r>
            <a:r>
              <a:rPr lang="ru-RU" dirty="0" smtClean="0"/>
              <a:t>всех вредных выбросов </a:t>
            </a:r>
            <a:r>
              <a:rPr lang="ru-RU" dirty="0"/>
              <a:t>89% приходится на выбросы автомобильного транспорта и предприятий дорожно-строительного </a:t>
            </a:r>
            <a:r>
              <a:rPr lang="ru-RU" dirty="0" smtClean="0"/>
              <a:t>комплекса</a:t>
            </a:r>
            <a:r>
              <a:rPr lang="ru-RU" dirty="0"/>
              <a:t>;</a:t>
            </a:r>
            <a:endParaRPr lang="ru-RU" dirty="0" smtClean="0"/>
          </a:p>
          <a:p>
            <a:r>
              <a:rPr lang="ru-RU" dirty="0" smtClean="0"/>
              <a:t>один </a:t>
            </a:r>
            <a:r>
              <a:rPr lang="ru-RU" dirty="0"/>
              <a:t>из основных источников шума в </a:t>
            </a:r>
            <a:r>
              <a:rPr lang="ru-RU" dirty="0" smtClean="0"/>
              <a:t>городах;</a:t>
            </a:r>
          </a:p>
          <a:p>
            <a:r>
              <a:rPr lang="ru-RU" dirty="0" smtClean="0"/>
              <a:t>выбросы </a:t>
            </a:r>
            <a:r>
              <a:rPr lang="ru-RU" dirty="0"/>
              <a:t>от автомобильного транспорта в России составляют около 22 млн</a:t>
            </a:r>
            <a:r>
              <a:rPr lang="ru-RU" dirty="0" smtClean="0"/>
              <a:t>. тонн </a:t>
            </a:r>
            <a:r>
              <a:rPr lang="ru-RU" dirty="0"/>
              <a:t>в </a:t>
            </a:r>
            <a:r>
              <a:rPr lang="ru-RU" dirty="0" smtClean="0"/>
              <a:t>год; </a:t>
            </a:r>
          </a:p>
          <a:p>
            <a:r>
              <a:rPr lang="ru-RU" dirty="0" smtClean="0"/>
              <a:t>отработанные </a:t>
            </a:r>
            <a:r>
              <a:rPr lang="ru-RU" dirty="0"/>
              <a:t>газы </a:t>
            </a:r>
            <a:r>
              <a:rPr lang="ru-RU" dirty="0" smtClean="0"/>
              <a:t>ДВС содержат </a:t>
            </a:r>
            <a:r>
              <a:rPr lang="ru-RU" dirty="0"/>
              <a:t>более 200 наименований вредных веществ, в </a:t>
            </a:r>
            <a:r>
              <a:rPr lang="ru-RU" dirty="0" err="1"/>
              <a:t>т.ч</a:t>
            </a:r>
            <a:r>
              <a:rPr lang="ru-RU" dirty="0"/>
              <a:t>. </a:t>
            </a:r>
            <a:r>
              <a:rPr lang="ru-RU" dirty="0" smtClean="0"/>
              <a:t>канцерогенных</a:t>
            </a:r>
            <a:r>
              <a:rPr lang="ru-RU" dirty="0"/>
              <a:t>;</a:t>
            </a:r>
            <a:endParaRPr lang="ru-RU" dirty="0" smtClean="0"/>
          </a:p>
          <a:p>
            <a:r>
              <a:rPr lang="ru-RU" dirty="0" smtClean="0"/>
              <a:t>тепловое </a:t>
            </a:r>
            <a:r>
              <a:rPr lang="ru-RU" dirty="0"/>
              <a:t>загрязнение окружающей </a:t>
            </a:r>
            <a:r>
              <a:rPr lang="ru-RU" dirty="0" smtClean="0"/>
              <a:t>среды;</a:t>
            </a:r>
          </a:p>
          <a:p>
            <a:r>
              <a:rPr lang="ru-RU" dirty="0" smtClean="0"/>
              <a:t>нефтепродукты</a:t>
            </a:r>
            <a:r>
              <a:rPr lang="ru-RU" dirty="0"/>
              <a:t>, продукты износа шин и тормозных колодок, сыпучие и пылящие грузы, </a:t>
            </a:r>
            <a:r>
              <a:rPr lang="ru-RU" dirty="0" smtClean="0"/>
              <a:t>хлориды (антиобледенители </a:t>
            </a:r>
            <a:r>
              <a:rPr lang="ru-RU" dirty="0"/>
              <a:t>дорожных </a:t>
            </a:r>
            <a:r>
              <a:rPr lang="ru-RU" dirty="0" smtClean="0"/>
              <a:t>покрытий) приводят к загрязнению придорожных полос </a:t>
            </a:r>
            <a:r>
              <a:rPr lang="ru-RU" dirty="0"/>
              <a:t>и </a:t>
            </a:r>
            <a:r>
              <a:rPr lang="ru-RU" dirty="0" smtClean="0"/>
              <a:t>водных объектов (</a:t>
            </a:r>
            <a:r>
              <a:rPr lang="ru-RU" dirty="0"/>
              <a:t>175–200 тонн резиновой пыли в </a:t>
            </a:r>
            <a:r>
              <a:rPr lang="ru-RU" dirty="0" smtClean="0"/>
              <a:t>год).</a:t>
            </a:r>
            <a:endParaRPr lang="ru-RU" dirty="0"/>
          </a:p>
        </p:txBody>
      </p:sp>
      <p:pic>
        <p:nvPicPr>
          <p:cNvPr id="1026" name="Picture 2" descr="http://euroinfo.tv/wp-content/uploads/2012/09/771742_3-200x1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7075" y="2680854"/>
            <a:ext cx="3408219" cy="2556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26310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8808639"/>
              </p:ext>
            </p:extLst>
          </p:nvPr>
        </p:nvGraphicFramePr>
        <p:xfrm>
          <a:off x="484742" y="143218"/>
          <a:ext cx="11248222" cy="6506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005324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5382" y="0"/>
            <a:ext cx="10058400" cy="1609344"/>
          </a:xfrm>
        </p:spPr>
        <p:txBody>
          <a:bodyPr>
            <a:normAutofit/>
          </a:bodyPr>
          <a:lstStyle/>
          <a:p>
            <a:r>
              <a:rPr lang="ru-RU" sz="3200" dirty="0" smtClean="0"/>
              <a:t>4. Использование энергетических ресурсов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0502" y="1692322"/>
            <a:ext cx="3684896" cy="4940490"/>
          </a:xfrm>
        </p:spPr>
        <p:txBody>
          <a:bodyPr>
            <a:normAutofit fontScale="92500" lnSpcReduction="10000"/>
          </a:bodyPr>
          <a:lstStyle/>
          <a:p>
            <a:pPr fontAlgn="base"/>
            <a:r>
              <a:rPr lang="ru-RU" b="1" dirty="0" err="1" smtClean="0"/>
              <a:t>Невозобновляемые</a:t>
            </a:r>
            <a:r>
              <a:rPr lang="ru-RU" dirty="0" smtClean="0"/>
              <a:t>:</a:t>
            </a:r>
            <a:endParaRPr lang="ru-RU" dirty="0"/>
          </a:p>
          <a:p>
            <a:r>
              <a:rPr lang="ru-RU" dirty="0"/>
              <a:t>Ископаемое </a:t>
            </a:r>
            <a:r>
              <a:rPr lang="ru-RU" dirty="0" smtClean="0"/>
              <a:t>топливо:</a:t>
            </a:r>
            <a:endParaRPr lang="ru-RU" dirty="0"/>
          </a:p>
          <a:p>
            <a:pPr lvl="1"/>
            <a:r>
              <a:rPr lang="ru-RU" dirty="0"/>
              <a:t>Нефть</a:t>
            </a:r>
          </a:p>
          <a:p>
            <a:pPr lvl="1"/>
            <a:r>
              <a:rPr lang="ru-RU" dirty="0"/>
              <a:t>Природный газ</a:t>
            </a:r>
          </a:p>
          <a:p>
            <a:pPr lvl="1"/>
            <a:r>
              <a:rPr lang="ru-RU" dirty="0"/>
              <a:t>Уголь</a:t>
            </a:r>
          </a:p>
          <a:p>
            <a:r>
              <a:rPr lang="ru-RU" dirty="0"/>
              <a:t>Атомная </a:t>
            </a:r>
            <a:r>
              <a:rPr lang="ru-RU" dirty="0" smtClean="0"/>
              <a:t>энергетика</a:t>
            </a:r>
          </a:p>
          <a:p>
            <a:pPr marL="0" indent="0">
              <a:buNone/>
            </a:pPr>
            <a:endParaRPr lang="ru-RU" dirty="0"/>
          </a:p>
          <a:p>
            <a:pPr fontAlgn="base"/>
            <a:r>
              <a:rPr lang="ru-RU" b="1" dirty="0" smtClean="0"/>
              <a:t>Возобновляемые</a:t>
            </a:r>
            <a:r>
              <a:rPr lang="ru-RU" dirty="0" smtClean="0"/>
              <a:t>:</a:t>
            </a:r>
            <a:endParaRPr lang="ru-RU" dirty="0"/>
          </a:p>
          <a:p>
            <a:r>
              <a:rPr lang="ru-RU" dirty="0"/>
              <a:t>Гидроэнергетика</a:t>
            </a:r>
          </a:p>
          <a:p>
            <a:r>
              <a:rPr lang="ru-RU" dirty="0" err="1"/>
              <a:t>Биотопливо</a:t>
            </a:r>
            <a:r>
              <a:rPr lang="ru-RU" dirty="0"/>
              <a:t>/биомасса</a:t>
            </a:r>
          </a:p>
          <a:p>
            <a:r>
              <a:rPr lang="ru-RU" dirty="0"/>
              <a:t>Солнечная энергетика</a:t>
            </a:r>
          </a:p>
          <a:p>
            <a:r>
              <a:rPr lang="ru-RU" dirty="0"/>
              <a:t>Ветроэнергетика</a:t>
            </a:r>
          </a:p>
          <a:p>
            <a:r>
              <a:rPr lang="ru-RU" dirty="0"/>
              <a:t>Геотермальная энергетика и пр.</a:t>
            </a:r>
          </a:p>
          <a:p>
            <a:endParaRPr lang="ru-RU" dirty="0"/>
          </a:p>
        </p:txBody>
      </p:sp>
      <p:pic>
        <p:nvPicPr>
          <p:cNvPr id="6146" name="Picture 2" descr="http://im5.kommersant.ru/ISSUES.PHOTO/OGONIOK/2016/048/infograph_p0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9402" y="1377138"/>
            <a:ext cx="8512598" cy="472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61373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ecoenergy.org.ua/images/stories/energo-novosti/0028bw3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177" y="268429"/>
            <a:ext cx="10525105" cy="6323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99511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investments.academic.ru/pictures/investments/img1965645_mirovoe_potreblenie_energoresurso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643" y="534742"/>
            <a:ext cx="11595046" cy="5686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589759" y="6221356"/>
            <a:ext cx="260879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/>
              <a:t>http://investments.academic.ru/578</a:t>
            </a:r>
          </a:p>
        </p:txBody>
      </p:sp>
    </p:spTree>
    <p:extLst>
      <p:ext uri="{BB962C8B-B14F-4D97-AF65-F5344CB8AC3E}">
        <p14:creationId xmlns:p14="http://schemas.microsoft.com/office/powerpoint/2010/main" val="13697177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://voprosik.net/wp-content/uploads/2012/04/12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1152" y="1296255"/>
            <a:ext cx="6881378" cy="5277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2641" y="0"/>
            <a:ext cx="10058400" cy="1609344"/>
          </a:xfrm>
        </p:spPr>
        <p:txBody>
          <a:bodyPr>
            <a:normAutofit/>
          </a:bodyPr>
          <a:lstStyle/>
          <a:p>
            <a:pPr algn="ctr"/>
            <a:r>
              <a:rPr lang="ru-RU" sz="2400" dirty="0"/>
              <a:t>Потребление энергии по источникам, 1965 по 2100 гг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60561" y="6362808"/>
            <a:ext cx="292900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/>
              <a:t>http://voprosik.net/mirovye-resursy-i-naselenie/</a:t>
            </a:r>
          </a:p>
        </p:txBody>
      </p:sp>
    </p:spTree>
    <p:extLst>
      <p:ext uri="{BB962C8B-B14F-4D97-AF65-F5344CB8AC3E}">
        <p14:creationId xmlns:p14="http://schemas.microsoft.com/office/powerpoint/2010/main" val="7961143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1695" y="123922"/>
            <a:ext cx="10058400" cy="1609344"/>
          </a:xfrm>
        </p:spPr>
        <p:txBody>
          <a:bodyPr>
            <a:normAutofit/>
          </a:bodyPr>
          <a:lstStyle/>
          <a:p>
            <a:r>
              <a:rPr lang="ru-RU" sz="3600" dirty="0" err="1" smtClean="0"/>
              <a:t>Геоэкологические</a:t>
            </a:r>
            <a:r>
              <a:rPr lang="ru-RU" sz="3600" dirty="0" smtClean="0"/>
              <a:t> аспекты энергетики </a:t>
            </a:r>
            <a:r>
              <a:rPr lang="ru-RU" sz="2000" dirty="0" smtClean="0"/>
              <a:t>(по Голубеву Г.Н.)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3081" y="1733266"/>
            <a:ext cx="11095629" cy="4872250"/>
          </a:xfrm>
        </p:spPr>
        <p:txBody>
          <a:bodyPr>
            <a:normAutofit/>
          </a:bodyPr>
          <a:lstStyle/>
          <a:p>
            <a:r>
              <a:rPr lang="ru-RU" dirty="0"/>
              <a:t>Современная ТЭЦ мощностью 1000 мвт выбрасывает в воздух </a:t>
            </a:r>
            <a:r>
              <a:rPr lang="ru-RU" dirty="0">
                <a:solidFill>
                  <a:srgbClr val="C00000"/>
                </a:solidFill>
              </a:rPr>
              <a:t>за год </a:t>
            </a:r>
            <a:r>
              <a:rPr lang="ru-RU" dirty="0" smtClean="0">
                <a:solidFill>
                  <a:srgbClr val="C00000"/>
                </a:solidFill>
              </a:rPr>
              <a:t>165 000 </a:t>
            </a:r>
            <a:r>
              <a:rPr lang="ru-RU" dirty="0">
                <a:solidFill>
                  <a:srgbClr val="C00000"/>
                </a:solidFill>
              </a:rPr>
              <a:t>т газов и </a:t>
            </a:r>
            <a:r>
              <a:rPr lang="ru-RU" dirty="0" smtClean="0">
                <a:solidFill>
                  <a:srgbClr val="C00000"/>
                </a:solidFill>
              </a:rPr>
              <a:t>500 000 </a:t>
            </a:r>
            <a:r>
              <a:rPr lang="ru-RU" dirty="0">
                <a:solidFill>
                  <a:srgbClr val="C00000"/>
                </a:solidFill>
              </a:rPr>
              <a:t>т твердых частиц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>
                <a:solidFill>
                  <a:srgbClr val="C00000"/>
                </a:solidFill>
              </a:rPr>
              <a:t>Тепловое </a:t>
            </a:r>
            <a:r>
              <a:rPr lang="ru-RU" dirty="0">
                <a:solidFill>
                  <a:srgbClr val="C00000"/>
                </a:solidFill>
              </a:rPr>
              <a:t>загрязнение</a:t>
            </a:r>
            <a:r>
              <a:rPr lang="ru-RU" dirty="0"/>
              <a:t>, то есть неиспользуемый выброс тепла, составляет около </a:t>
            </a:r>
            <a:r>
              <a:rPr lang="ru-RU" dirty="0">
                <a:solidFill>
                  <a:srgbClr val="C00000"/>
                </a:solidFill>
              </a:rPr>
              <a:t>60%</a:t>
            </a:r>
            <a:r>
              <a:rPr lang="ru-RU" dirty="0"/>
              <a:t> производимой энергии. </a:t>
            </a:r>
            <a:endParaRPr lang="ru-RU" dirty="0" smtClean="0"/>
          </a:p>
          <a:p>
            <a:r>
              <a:rPr lang="ru-RU" dirty="0" smtClean="0"/>
              <a:t>Каждая </a:t>
            </a:r>
            <a:r>
              <a:rPr lang="ru-RU" dirty="0"/>
              <a:t>ТЭЦ нуждается в </a:t>
            </a:r>
            <a:r>
              <a:rPr lang="ru-RU" dirty="0">
                <a:solidFill>
                  <a:srgbClr val="C00000"/>
                </a:solidFill>
              </a:rPr>
              <a:t>4 км</a:t>
            </a:r>
            <a:r>
              <a:rPr lang="ru-RU" baseline="30000" dirty="0">
                <a:solidFill>
                  <a:srgbClr val="C00000"/>
                </a:solidFill>
              </a:rPr>
              <a:t>2</a:t>
            </a:r>
            <a:r>
              <a:rPr lang="ru-RU" dirty="0">
                <a:solidFill>
                  <a:srgbClr val="C00000"/>
                </a:solidFill>
              </a:rPr>
              <a:t> площади</a:t>
            </a:r>
            <a:r>
              <a:rPr lang="ru-RU" dirty="0"/>
              <a:t>, не считая площадей для складов, подъездных путей, градирен, линий электропередач, свалок U пр. </a:t>
            </a:r>
            <a:endParaRPr lang="ru-RU" dirty="0" smtClean="0"/>
          </a:p>
          <a:p>
            <a:r>
              <a:rPr lang="ru-RU" dirty="0" smtClean="0">
                <a:solidFill>
                  <a:srgbClr val="C00000"/>
                </a:solidFill>
              </a:rPr>
              <a:t>Более </a:t>
            </a:r>
            <a:r>
              <a:rPr lang="ru-RU" dirty="0">
                <a:solidFill>
                  <a:srgbClr val="C00000"/>
                </a:solidFill>
              </a:rPr>
              <a:t>всего загрязнений и парниковых газов </a:t>
            </a:r>
            <a:r>
              <a:rPr lang="ru-RU" dirty="0"/>
              <a:t>производится и выбрасывается в атмосферу </a:t>
            </a:r>
            <a:r>
              <a:rPr lang="ru-RU" dirty="0">
                <a:solidFill>
                  <a:srgbClr val="C00000"/>
                </a:solidFill>
              </a:rPr>
              <a:t>в результате сжигания угля</a:t>
            </a:r>
            <a:r>
              <a:rPr lang="ru-RU" dirty="0"/>
              <a:t>, и наименьшее - при сжигании газа. </a:t>
            </a:r>
            <a:endParaRPr lang="ru-RU" dirty="0" smtClean="0"/>
          </a:p>
          <a:p>
            <a:r>
              <a:rPr lang="ru-RU" dirty="0" smtClean="0">
                <a:solidFill>
                  <a:srgbClr val="C00000"/>
                </a:solidFill>
              </a:rPr>
              <a:t>Кислотные </a:t>
            </a:r>
            <a:r>
              <a:rPr lang="ru-RU" dirty="0">
                <a:solidFill>
                  <a:srgbClr val="C00000"/>
                </a:solidFill>
              </a:rPr>
              <a:t>осадки</a:t>
            </a:r>
            <a:r>
              <a:rPr lang="ru-RU" dirty="0"/>
              <a:t>, возникающие как следствие функционирования тепловых электростанций, наносят ущерб </a:t>
            </a:r>
            <a:r>
              <a:rPr lang="ru-RU" dirty="0" smtClean="0"/>
              <a:t>экосистемам </a:t>
            </a:r>
            <a:r>
              <a:rPr lang="ru-RU" dirty="0"/>
              <a:t>- озерам, рекам, лесам, а также и урожаю, строениям, памятникам материальной культуры. </a:t>
            </a:r>
            <a:endParaRPr lang="ru-RU" dirty="0" smtClean="0"/>
          </a:p>
          <a:p>
            <a:r>
              <a:rPr lang="ru-RU" dirty="0" smtClean="0"/>
              <a:t>Современная </a:t>
            </a:r>
            <a:r>
              <a:rPr lang="ru-RU" dirty="0"/>
              <a:t>энергетика является важнейшим фактором накопления в атмосфере парниковых газов и, следовательно, наиболее важной причиной антропогенного </a:t>
            </a:r>
            <a:r>
              <a:rPr lang="ru-RU" dirty="0">
                <a:solidFill>
                  <a:srgbClr val="C00000"/>
                </a:solidFill>
              </a:rPr>
              <a:t>изменения климата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430933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err="1" smtClean="0"/>
              <a:t>Биотопливо</a:t>
            </a:r>
            <a:r>
              <a:rPr lang="ru-RU" sz="2800" dirty="0" smtClean="0"/>
              <a:t> как альтернатива ископаемому топливу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В Бразилии  тропические леса вырубаются для посадок сахарного тростника, которой затем используется для производства </a:t>
            </a:r>
            <a:r>
              <a:rPr lang="ru-RU" dirty="0" err="1" smtClean="0"/>
              <a:t>био</a:t>
            </a:r>
            <a:r>
              <a:rPr lang="ru-RU" dirty="0" err="1"/>
              <a:t>т</a:t>
            </a:r>
            <a:r>
              <a:rPr lang="ru-RU" dirty="0" err="1" smtClean="0"/>
              <a:t>оплива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В 2007 г. году Индонезия объявила об увеличении пальмовых плантаций, предназначенных для изготовления пальмового масла, используемого для </a:t>
            </a:r>
            <a:r>
              <a:rPr lang="ru-RU" dirty="0" err="1" smtClean="0"/>
              <a:t>биотоплива</a:t>
            </a:r>
            <a:r>
              <a:rPr lang="ru-RU" dirty="0" smtClean="0"/>
              <a:t>. Для этого нужно было вырубить 1,8 млн га тропических лесов. Эм Мэтью, участник МО «Друзья Земли» отметил, что это «означает смертный приговор для орангутангов и способствует изменению климата, а именно с этой проблемой изначально </a:t>
            </a:r>
            <a:r>
              <a:rPr lang="ru-RU" dirty="0" err="1" smtClean="0"/>
              <a:t>биотопливо</a:t>
            </a:r>
            <a:r>
              <a:rPr lang="ru-RU" dirty="0" smtClean="0"/>
              <a:t> было призвано бороться» (цит. по </a:t>
            </a:r>
            <a:r>
              <a:rPr lang="ru-RU" dirty="0" err="1" smtClean="0"/>
              <a:t>Блис</a:t>
            </a:r>
            <a:r>
              <a:rPr lang="ru-RU" dirty="0" smtClean="0"/>
              <a:t> Т. Лекарство для планеты. 2009). </a:t>
            </a:r>
          </a:p>
          <a:p>
            <a:pPr marL="0" indent="0">
              <a:buNone/>
            </a:pPr>
            <a:r>
              <a:rPr lang="ru-RU" dirty="0" smtClean="0"/>
              <a:t>Существуют и другие проблемы использования </a:t>
            </a:r>
            <a:r>
              <a:rPr lang="ru-RU" dirty="0" err="1" smtClean="0"/>
              <a:t>биотоплива</a:t>
            </a:r>
            <a:r>
              <a:rPr lang="ru-RU" dirty="0" smtClean="0"/>
              <a:t> – это увеличение выбросов оксидов азота при его сжигании и использование больших объем воды при его производстве.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96230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5. </a:t>
            </a:r>
            <a:r>
              <a:rPr lang="ru-RU" sz="2400" dirty="0" err="1" smtClean="0"/>
              <a:t>Геоэкологические</a:t>
            </a:r>
            <a:r>
              <a:rPr lang="ru-RU" sz="2400" dirty="0" smtClean="0"/>
              <a:t> </a:t>
            </a:r>
            <a:r>
              <a:rPr lang="ru-RU" sz="2400" dirty="0"/>
              <a:t>проблемы сельскохозяйственных </a:t>
            </a:r>
            <a:r>
              <a:rPr lang="ru-RU" sz="2400" dirty="0" smtClean="0"/>
              <a:t>территорий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Земледелие:</a:t>
            </a:r>
          </a:p>
          <a:p>
            <a:r>
              <a:rPr lang="ru-RU" dirty="0" smtClean="0"/>
              <a:t>сведение </a:t>
            </a:r>
            <a:r>
              <a:rPr lang="ru-RU" dirty="0"/>
              <a:t>природной растительности на </a:t>
            </a:r>
            <a:r>
              <a:rPr lang="ru-RU" dirty="0" err="1"/>
              <a:t>сельхозугодья</a:t>
            </a:r>
            <a:r>
              <a:rPr lang="ru-RU" dirty="0"/>
              <a:t>, распашка земель;</a:t>
            </a:r>
          </a:p>
          <a:p>
            <a:r>
              <a:rPr lang="ru-RU" dirty="0" smtClean="0"/>
              <a:t>обработка </a:t>
            </a:r>
            <a:r>
              <a:rPr lang="ru-RU" dirty="0"/>
              <a:t>(рыхление) почвы, особенно с применением отвального плуга;</a:t>
            </a:r>
          </a:p>
          <a:p>
            <a:r>
              <a:rPr lang="ru-RU" dirty="0" smtClean="0"/>
              <a:t>применение </a:t>
            </a:r>
            <a:r>
              <a:rPr lang="ru-RU" dirty="0"/>
              <a:t>минеральных удобрений и ядохимикатов;</a:t>
            </a:r>
          </a:p>
          <a:p>
            <a:r>
              <a:rPr lang="ru-RU" dirty="0" smtClean="0"/>
              <a:t>мелиорация земель;</a:t>
            </a:r>
            <a:endParaRPr lang="ru-RU" dirty="0"/>
          </a:p>
          <a:p>
            <a:r>
              <a:rPr lang="ru-RU" dirty="0" smtClean="0"/>
              <a:t>разрушение </a:t>
            </a:r>
            <a:r>
              <a:rPr lang="ru-RU" dirty="0"/>
              <a:t>почвенных </a:t>
            </a:r>
            <a:r>
              <a:rPr lang="ru-RU" dirty="0" smtClean="0"/>
              <a:t>экосистем: </a:t>
            </a:r>
            <a:r>
              <a:rPr lang="ru-RU" dirty="0"/>
              <a:t> </a:t>
            </a:r>
            <a:r>
              <a:rPr lang="ru-RU" dirty="0" smtClean="0"/>
              <a:t>потеря гумуса, разрушение </a:t>
            </a:r>
            <a:r>
              <a:rPr lang="ru-RU" dirty="0"/>
              <a:t>структуры и уплотнение </a:t>
            </a:r>
            <a:r>
              <a:rPr lang="ru-RU" dirty="0" smtClean="0"/>
              <a:t>почвы, водяная </a:t>
            </a:r>
            <a:r>
              <a:rPr lang="ru-RU" dirty="0"/>
              <a:t>и ветровая эрозия почв;</a:t>
            </a:r>
          </a:p>
          <a:p>
            <a:pPr marL="0" indent="0">
              <a:buNone/>
            </a:pPr>
            <a:r>
              <a:rPr lang="ru-RU" dirty="0" smtClean="0"/>
              <a:t>Животноводство:</a:t>
            </a:r>
            <a:endParaRPr lang="ru-RU" dirty="0"/>
          </a:p>
          <a:p>
            <a:r>
              <a:rPr lang="ru-RU" dirty="0" smtClean="0"/>
              <a:t>выпас </a:t>
            </a:r>
            <a:r>
              <a:rPr lang="ru-RU" dirty="0"/>
              <a:t>скота в количествах превышающих способности пастбищ к восстановлению;</a:t>
            </a:r>
          </a:p>
          <a:p>
            <a:r>
              <a:rPr lang="ru-RU" dirty="0" err="1" smtClean="0"/>
              <a:t>непереработанные</a:t>
            </a:r>
            <a:r>
              <a:rPr lang="ru-RU" dirty="0" smtClean="0"/>
              <a:t> </a:t>
            </a:r>
            <a:r>
              <a:rPr lang="ru-RU" dirty="0"/>
              <a:t>отходы животноводческих комплексов.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41223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Пестициды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9848" y="1564395"/>
            <a:ext cx="10058400" cy="5045725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Пестициды характеризуются сложным </a:t>
            </a:r>
            <a:r>
              <a:rPr lang="ru-RU" dirty="0" smtClean="0"/>
              <a:t>химическим </a:t>
            </a:r>
            <a:r>
              <a:rPr lang="ru-RU" dirty="0"/>
              <a:t>составом и свойствами. </a:t>
            </a:r>
            <a:endParaRPr lang="ru-RU" dirty="0" smtClean="0"/>
          </a:p>
          <a:p>
            <a:r>
              <a:rPr lang="ru-RU" dirty="0" smtClean="0"/>
              <a:t>Большинство </a:t>
            </a:r>
            <a:r>
              <a:rPr lang="ru-RU" dirty="0"/>
              <a:t>запасов непригодных </a:t>
            </a:r>
            <a:r>
              <a:rPr lang="ru-RU" dirty="0" smtClean="0"/>
              <a:t>пестицидов </a:t>
            </a:r>
            <a:r>
              <a:rPr lang="ru-RU" dirty="0"/>
              <a:t>состоит из фосфорорганических соединений и </a:t>
            </a:r>
            <a:r>
              <a:rPr lang="ru-RU" dirty="0" err="1"/>
              <a:t>карбаматов</a:t>
            </a:r>
            <a:r>
              <a:rPr lang="ru-RU" dirty="0"/>
              <a:t>, хлорсодержащих пестицидов, </a:t>
            </a:r>
            <a:r>
              <a:rPr lang="ru-RU" dirty="0" err="1"/>
              <a:t>циклодиенов</a:t>
            </a:r>
            <a:r>
              <a:rPr lang="ru-RU" dirty="0"/>
              <a:t>, а также </a:t>
            </a:r>
            <a:r>
              <a:rPr lang="ru-RU" dirty="0" err="1">
                <a:solidFill>
                  <a:srgbClr val="C00000"/>
                </a:solidFill>
              </a:rPr>
              <a:t>неидентифицированных</a:t>
            </a:r>
            <a:r>
              <a:rPr lang="ru-RU" dirty="0">
                <a:solidFill>
                  <a:srgbClr val="C00000"/>
                </a:solidFill>
              </a:rPr>
              <a:t> </a:t>
            </a:r>
            <a:r>
              <a:rPr lang="ru-RU" dirty="0" smtClean="0">
                <a:solidFill>
                  <a:srgbClr val="C00000"/>
                </a:solidFill>
              </a:rPr>
              <a:t>препаратов</a:t>
            </a:r>
            <a:r>
              <a:rPr lang="ru-RU" dirty="0"/>
              <a:t>. </a:t>
            </a:r>
            <a:r>
              <a:rPr lang="ru-RU" dirty="0" smtClean="0"/>
              <a:t>Около </a:t>
            </a:r>
            <a:r>
              <a:rPr lang="ru-RU" dirty="0"/>
              <a:t>трети всех органических пестицидов содержит серу. </a:t>
            </a:r>
            <a:endParaRPr lang="ru-RU" dirty="0" smtClean="0"/>
          </a:p>
          <a:p>
            <a:r>
              <a:rPr lang="ru-RU" dirty="0" smtClean="0"/>
              <a:t>Значительные </a:t>
            </a:r>
            <a:r>
              <a:rPr lang="ru-RU" dirty="0"/>
              <a:t>объемы </a:t>
            </a:r>
            <a:r>
              <a:rPr lang="ru-RU" dirty="0" smtClean="0"/>
              <a:t>непригодных </a:t>
            </a:r>
            <a:r>
              <a:rPr lang="ru-RU" dirty="0"/>
              <a:t>пестицидов представлены </a:t>
            </a:r>
            <a:r>
              <a:rPr lang="ru-RU" dirty="0" smtClean="0">
                <a:solidFill>
                  <a:srgbClr val="C00000"/>
                </a:solidFill>
              </a:rPr>
              <a:t>ртуть</a:t>
            </a:r>
            <a:r>
              <a:rPr lang="ru-RU" dirty="0" smtClean="0"/>
              <a:t>органическими </a:t>
            </a:r>
            <a:r>
              <a:rPr lang="ru-RU" dirty="0"/>
              <a:t>протравителями, </a:t>
            </a:r>
            <a:r>
              <a:rPr lang="ru-RU" dirty="0">
                <a:solidFill>
                  <a:srgbClr val="C00000"/>
                </a:solidFill>
              </a:rPr>
              <a:t>мышьяк</a:t>
            </a:r>
            <a:r>
              <a:rPr lang="ru-RU" dirty="0"/>
              <a:t>-, </a:t>
            </a:r>
            <a:r>
              <a:rPr lang="ru-RU" dirty="0" smtClean="0"/>
              <a:t>фторсодержащими </a:t>
            </a:r>
            <a:r>
              <a:rPr lang="ru-RU" dirty="0"/>
              <a:t>соединениями, производными </a:t>
            </a:r>
            <a:r>
              <a:rPr lang="ru-RU" dirty="0" err="1" smtClean="0"/>
              <a:t>симмтриазинов</a:t>
            </a:r>
            <a:r>
              <a:rPr lang="ru-RU" dirty="0"/>
              <a:t>, обладающими или высокой токсичностью, или </a:t>
            </a:r>
            <a:r>
              <a:rPr lang="ru-RU" dirty="0" err="1"/>
              <a:t>персистентностью</a:t>
            </a:r>
            <a:r>
              <a:rPr lang="ru-RU" dirty="0"/>
              <a:t>, а также хорошо растворимые в воде. </a:t>
            </a:r>
            <a:endParaRPr lang="ru-RU" dirty="0" smtClean="0"/>
          </a:p>
          <a:p>
            <a:r>
              <a:rPr lang="ru-RU" dirty="0" smtClean="0"/>
              <a:t>Наиболее </a:t>
            </a:r>
            <a:r>
              <a:rPr lang="ru-RU" dirty="0"/>
              <a:t>опасны с точки зрения воздействия на окружающую среду </a:t>
            </a:r>
            <a:r>
              <a:rPr lang="ru-RU" dirty="0">
                <a:solidFill>
                  <a:srgbClr val="C00000"/>
                </a:solidFill>
              </a:rPr>
              <a:t>хлор</a:t>
            </a:r>
            <a:r>
              <a:rPr lang="ru-RU" dirty="0"/>
              <a:t>содержащие органические пестициды. Важнейшей </a:t>
            </a:r>
            <a:r>
              <a:rPr lang="ru-RU" dirty="0" smtClean="0"/>
              <a:t>отличительной </a:t>
            </a:r>
            <a:r>
              <a:rPr lang="ru-RU" dirty="0"/>
              <a:t>чертой большинства хлорорганических соединений является стойкость к воздействию различных факторов окружающей среды (</a:t>
            </a:r>
            <a:r>
              <a:rPr lang="ru-RU" dirty="0" smtClean="0"/>
              <a:t>температура</a:t>
            </a:r>
            <a:r>
              <a:rPr lang="ru-RU" dirty="0"/>
              <a:t>, солнечная радиация, влага и др.) и нарастание концентрации их в последующих звеньях биологической цепи. Хлорорганические пестициды: </a:t>
            </a:r>
            <a:r>
              <a:rPr lang="ru-RU" dirty="0" err="1"/>
              <a:t>токсафен</a:t>
            </a:r>
            <a:r>
              <a:rPr lang="ru-RU" dirty="0"/>
              <a:t>, ДДТ, </a:t>
            </a:r>
            <a:r>
              <a:rPr lang="ru-RU" dirty="0" err="1"/>
              <a:t>гексахлорбензол</a:t>
            </a:r>
            <a:r>
              <a:rPr lang="ru-RU" dirty="0"/>
              <a:t>, </a:t>
            </a:r>
            <a:r>
              <a:rPr lang="ru-RU" dirty="0" smtClean="0"/>
              <a:t>изомеры </a:t>
            </a:r>
            <a:r>
              <a:rPr lang="ru-RU" dirty="0" err="1"/>
              <a:t>гексахлорциклогексана</a:t>
            </a:r>
            <a:r>
              <a:rPr lang="ru-RU" dirty="0"/>
              <a:t> (альфа-, бета-, гамма- ГХЦГ), относимые к </a:t>
            </a:r>
            <a:r>
              <a:rPr lang="ru-RU" dirty="0">
                <a:solidFill>
                  <a:srgbClr val="C00000"/>
                </a:solidFill>
              </a:rPr>
              <a:t>стойким органическим загрязнителям</a:t>
            </a:r>
            <a:r>
              <a:rPr lang="ru-RU" dirty="0"/>
              <a:t>, широко применялись в России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(Ю.А. </a:t>
            </a:r>
            <a:r>
              <a:rPr lang="ru-RU" dirty="0" err="1" smtClean="0"/>
              <a:t>Трегер</a:t>
            </a:r>
            <a:r>
              <a:rPr lang="ru-RU" dirty="0" smtClean="0"/>
              <a:t>, 2011)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24894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flighttoinfini.com/_ph/8/77603452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51"/>
          <a:stretch/>
        </p:blipFill>
        <p:spPr bwMode="auto">
          <a:xfrm>
            <a:off x="394107" y="179885"/>
            <a:ext cx="10848512" cy="6550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4107" y="179885"/>
            <a:ext cx="10058400" cy="594660"/>
          </a:xfrm>
        </p:spPr>
        <p:txBody>
          <a:bodyPr>
            <a:normAutofit fontScale="90000"/>
          </a:bodyPr>
          <a:lstStyle/>
          <a:p>
            <a:r>
              <a:rPr lang="ru-RU" sz="2000" b="1" dirty="0" smtClean="0"/>
              <a:t>Загрязнение сельскохозяйственных земель пестицидами (Росгидромет, 1999 г.)</a:t>
            </a:r>
            <a:endParaRPr lang="ru-RU" sz="2000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879393" y="2392879"/>
            <a:ext cx="4129868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/>
              <a:t>В пробах почвы были определены пестициды 21 наименования, что было недостаточным с учетом того, что в СССР применялось около 500 видов пестицидов. Установленное загрязнение было характерно для  пестицидов: суммарное ДДТ, </a:t>
            </a:r>
            <a:r>
              <a:rPr lang="ru-RU" sz="1400" b="1" dirty="0" err="1"/>
              <a:t>метафос</a:t>
            </a:r>
            <a:r>
              <a:rPr lang="ru-RU" sz="1400" b="1" dirty="0"/>
              <a:t>, </a:t>
            </a:r>
            <a:r>
              <a:rPr lang="ru-RU" sz="1400" b="1" dirty="0" err="1"/>
              <a:t>трефлан</a:t>
            </a:r>
            <a:r>
              <a:rPr lang="ru-RU" sz="1400" b="1" dirty="0"/>
              <a:t> и 2,4-Д.</a:t>
            </a:r>
          </a:p>
        </p:txBody>
      </p:sp>
    </p:spTree>
    <p:extLst>
      <p:ext uri="{BB962C8B-B14F-4D97-AF65-F5344CB8AC3E}">
        <p14:creationId xmlns:p14="http://schemas.microsoft.com/office/powerpoint/2010/main" val="24404503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geographyofrussia.com/wp-content/uploads/2015/01/315_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429" y="0"/>
            <a:ext cx="10158675" cy="6858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00469" y="141370"/>
            <a:ext cx="369479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/>
              <a:t>https://geographyofrussia.com/pesticidy-v-pochvax/</a:t>
            </a:r>
          </a:p>
        </p:txBody>
      </p:sp>
    </p:spTree>
    <p:extLst>
      <p:ext uri="{BB962C8B-B14F-4D97-AF65-F5344CB8AC3E}">
        <p14:creationId xmlns:p14="http://schemas.microsoft.com/office/powerpoint/2010/main" val="22657812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ecology-portal.ru/pictures/8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216"/>
          <a:stretch/>
        </p:blipFill>
        <p:spPr bwMode="auto">
          <a:xfrm rot="60000">
            <a:off x="613646" y="1461861"/>
            <a:ext cx="7584449" cy="5042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639088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Движение пестицидов в биосфере (по </a:t>
            </a:r>
            <a:r>
              <a:rPr lang="en-US" sz="2800" dirty="0" smtClean="0"/>
              <a:t>Rudd</a:t>
            </a:r>
            <a:r>
              <a:rPr lang="ru-RU" sz="2800" dirty="0"/>
              <a:t>,</a:t>
            </a:r>
            <a:r>
              <a:rPr lang="en-US" sz="2800" dirty="0" smtClean="0"/>
              <a:t> </a:t>
            </a:r>
            <a:r>
              <a:rPr lang="ru-RU" sz="2800" dirty="0" smtClean="0"/>
              <a:t>1971)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042313" y="1680733"/>
            <a:ext cx="3657600" cy="4279392"/>
          </a:xfrm>
        </p:spPr>
        <p:txBody>
          <a:bodyPr/>
          <a:lstStyle/>
          <a:p>
            <a:r>
              <a:rPr lang="ru-RU" dirty="0" smtClean="0"/>
              <a:t>Значительная часть пестицидов не достигает обрабатываемой территории, сносится и </a:t>
            </a:r>
            <a:r>
              <a:rPr lang="ru-RU" dirty="0" smtClean="0"/>
              <a:t>оседает </a:t>
            </a:r>
            <a:r>
              <a:rPr lang="ru-RU" dirty="0" smtClean="0"/>
              <a:t>в более или менее удаленных экосистемах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44653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7814" y="286328"/>
            <a:ext cx="10058400" cy="947561"/>
          </a:xfrm>
        </p:spPr>
        <p:txBody>
          <a:bodyPr>
            <a:normAutofit/>
          </a:bodyPr>
          <a:lstStyle/>
          <a:p>
            <a:r>
              <a:rPr lang="ru-RU" sz="3200" dirty="0" smtClean="0"/>
              <a:t>стойкие </a:t>
            </a:r>
            <a:r>
              <a:rPr lang="ru-RU" sz="3200" dirty="0"/>
              <a:t>органические </a:t>
            </a:r>
            <a:r>
              <a:rPr lang="ru-RU" sz="3200" dirty="0" smtClean="0"/>
              <a:t>загрязнители </a:t>
            </a:r>
            <a:r>
              <a:rPr lang="ru-RU" sz="3200" dirty="0"/>
              <a:t>(СОЗ)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3747" y="1101687"/>
            <a:ext cx="10058400" cy="548640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Стойкие </a:t>
            </a:r>
            <a:r>
              <a:rPr lang="ru-RU" dirty="0"/>
              <a:t>органические загрязнители </a:t>
            </a:r>
            <a:r>
              <a:rPr lang="ru-RU" dirty="0" smtClean="0"/>
              <a:t>представляют </a:t>
            </a:r>
            <a:r>
              <a:rPr lang="ru-RU" dirty="0"/>
              <a:t>собой органические вещества, которые: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1) обладают </a:t>
            </a:r>
            <a:r>
              <a:rPr lang="ru-RU" dirty="0">
                <a:solidFill>
                  <a:srgbClr val="C00000"/>
                </a:solidFill>
              </a:rPr>
              <a:t>токсичны</a:t>
            </a:r>
            <a:r>
              <a:rPr lang="ru-RU" dirty="0"/>
              <a:t>ми </a:t>
            </a:r>
            <a:r>
              <a:rPr lang="ru-RU" dirty="0" smtClean="0"/>
              <a:t>свойствами;</a:t>
            </a:r>
          </a:p>
          <a:p>
            <a:pPr marL="0" indent="0">
              <a:buNone/>
            </a:pPr>
            <a:r>
              <a:rPr lang="ru-RU" dirty="0" smtClean="0"/>
              <a:t>2</a:t>
            </a:r>
            <a:r>
              <a:rPr lang="ru-RU" dirty="0"/>
              <a:t>) являются </a:t>
            </a:r>
            <a:r>
              <a:rPr lang="ru-RU" dirty="0">
                <a:solidFill>
                  <a:srgbClr val="C00000"/>
                </a:solidFill>
              </a:rPr>
              <a:t>стойки</a:t>
            </a:r>
            <a:r>
              <a:rPr lang="ru-RU" dirty="0"/>
              <a:t>ми;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3</a:t>
            </a:r>
            <a:r>
              <a:rPr lang="ru-RU" dirty="0"/>
              <a:t>) биологически </a:t>
            </a:r>
            <a:r>
              <a:rPr lang="ru-RU" dirty="0">
                <a:solidFill>
                  <a:srgbClr val="C00000"/>
                </a:solidFill>
              </a:rPr>
              <a:t>аккумулируются</a:t>
            </a:r>
            <a:r>
              <a:rPr lang="ru-RU" dirty="0"/>
              <a:t>;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4</a:t>
            </a:r>
            <a:r>
              <a:rPr lang="ru-RU" dirty="0"/>
              <a:t>) предрасположены к трансграничному </a:t>
            </a:r>
            <a:r>
              <a:rPr lang="ru-RU" dirty="0" smtClean="0"/>
              <a:t>атмосферному </a:t>
            </a:r>
            <a:r>
              <a:rPr lang="ru-RU" dirty="0">
                <a:solidFill>
                  <a:srgbClr val="C00000"/>
                </a:solidFill>
              </a:rPr>
              <a:t>перенос</a:t>
            </a:r>
            <a:r>
              <a:rPr lang="ru-RU" dirty="0"/>
              <a:t>у </a:t>
            </a:r>
            <a:r>
              <a:rPr lang="ru-RU" dirty="0">
                <a:solidFill>
                  <a:srgbClr val="C00000"/>
                </a:solidFill>
              </a:rPr>
              <a:t>на большие расстояния</a:t>
            </a:r>
            <a:r>
              <a:rPr lang="ru-RU" dirty="0"/>
              <a:t> и </a:t>
            </a:r>
            <a:r>
              <a:rPr lang="ru-RU" dirty="0" smtClean="0"/>
              <a:t>осаждению</a:t>
            </a:r>
            <a:r>
              <a:rPr lang="ru-RU" dirty="0"/>
              <a:t>;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5</a:t>
            </a:r>
            <a:r>
              <a:rPr lang="ru-RU" dirty="0"/>
              <a:t>) по всей вероятности, могут вызывать значительные </a:t>
            </a:r>
            <a:r>
              <a:rPr lang="ru-RU" dirty="0">
                <a:solidFill>
                  <a:srgbClr val="C00000"/>
                </a:solidFill>
              </a:rPr>
              <a:t>негативные последствия для </a:t>
            </a:r>
            <a:r>
              <a:rPr lang="ru-RU" dirty="0" smtClean="0">
                <a:solidFill>
                  <a:srgbClr val="C00000"/>
                </a:solidFill>
              </a:rPr>
              <a:t>здоровья </a:t>
            </a:r>
            <a:r>
              <a:rPr lang="ru-RU" dirty="0">
                <a:solidFill>
                  <a:srgbClr val="C00000"/>
                </a:solidFill>
              </a:rPr>
              <a:t>человека </a:t>
            </a:r>
            <a:r>
              <a:rPr lang="ru-RU" dirty="0"/>
              <a:t>и окружающей среды как вблизи, так и вдали от их </a:t>
            </a:r>
            <a:r>
              <a:rPr lang="ru-RU" dirty="0" smtClean="0"/>
              <a:t>источников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/>
              <a:t>12 химических веществ </a:t>
            </a:r>
            <a:r>
              <a:rPr lang="ru-RU" dirty="0" smtClean="0"/>
              <a:t>(так называемая «</a:t>
            </a:r>
            <a:r>
              <a:rPr lang="ru-RU" dirty="0">
                <a:solidFill>
                  <a:srgbClr val="C00000"/>
                </a:solidFill>
              </a:rPr>
              <a:t>грязная дюжина</a:t>
            </a:r>
            <a:r>
              <a:rPr lang="ru-RU" dirty="0"/>
              <a:t>») </a:t>
            </a:r>
            <a:r>
              <a:rPr lang="ru-RU" dirty="0" smtClean="0"/>
              <a:t>(согласно Стокгольмской </a:t>
            </a:r>
            <a:r>
              <a:rPr lang="ru-RU" dirty="0"/>
              <a:t>конвенции о стойких органических загрязнителях), которые вызывают особую озабоченность с точки зрения влияния на </a:t>
            </a:r>
            <a:r>
              <a:rPr lang="ru-RU" dirty="0" smtClean="0"/>
              <a:t>окружающую </a:t>
            </a:r>
            <a:r>
              <a:rPr lang="ru-RU" dirty="0"/>
              <a:t>среду и здоровье человека: </a:t>
            </a:r>
            <a:endParaRPr lang="ru-RU" dirty="0" smtClean="0"/>
          </a:p>
          <a:p>
            <a:r>
              <a:rPr lang="ru-RU" dirty="0" err="1" smtClean="0"/>
              <a:t>альдрин</a:t>
            </a:r>
            <a:r>
              <a:rPr lang="ru-RU" dirty="0"/>
              <a:t>, </a:t>
            </a:r>
            <a:r>
              <a:rPr lang="ru-RU" dirty="0" err="1"/>
              <a:t>хлордан</a:t>
            </a:r>
            <a:r>
              <a:rPr lang="ru-RU" dirty="0"/>
              <a:t>, </a:t>
            </a:r>
            <a:r>
              <a:rPr lang="ru-RU" dirty="0" err="1"/>
              <a:t>дильдрин</a:t>
            </a:r>
            <a:r>
              <a:rPr lang="ru-RU" dirty="0"/>
              <a:t>, </a:t>
            </a:r>
            <a:r>
              <a:rPr lang="ru-RU" dirty="0" err="1"/>
              <a:t>эндрин</a:t>
            </a:r>
            <a:r>
              <a:rPr lang="ru-RU" dirty="0"/>
              <a:t>, </a:t>
            </a:r>
            <a:r>
              <a:rPr lang="ru-RU" dirty="0" err="1"/>
              <a:t>гептахлор</a:t>
            </a:r>
            <a:r>
              <a:rPr lang="ru-RU" dirty="0"/>
              <a:t>, </a:t>
            </a:r>
            <a:r>
              <a:rPr lang="ru-RU" dirty="0" err="1" smtClean="0"/>
              <a:t>гексахлор</a:t>
            </a:r>
            <a:r>
              <a:rPr lang="ru-RU" dirty="0" smtClean="0"/>
              <a:t>-бензол</a:t>
            </a:r>
            <a:r>
              <a:rPr lang="ru-RU" dirty="0"/>
              <a:t>, </a:t>
            </a:r>
            <a:r>
              <a:rPr lang="ru-RU" dirty="0" err="1"/>
              <a:t>мирекс</a:t>
            </a:r>
            <a:r>
              <a:rPr lang="ru-RU" dirty="0"/>
              <a:t>, </a:t>
            </a:r>
            <a:r>
              <a:rPr lang="ru-RU" dirty="0" err="1"/>
              <a:t>токсафен</a:t>
            </a:r>
            <a:r>
              <a:rPr lang="ru-RU" dirty="0"/>
              <a:t>, </a:t>
            </a:r>
            <a:r>
              <a:rPr lang="ru-RU" dirty="0" err="1"/>
              <a:t>полихлорированные</a:t>
            </a:r>
            <a:r>
              <a:rPr lang="ru-RU" dirty="0"/>
              <a:t> </a:t>
            </a:r>
            <a:r>
              <a:rPr lang="ru-RU" dirty="0" err="1" smtClean="0"/>
              <a:t>бифенилы</a:t>
            </a:r>
            <a:r>
              <a:rPr lang="ru-RU" dirty="0" smtClean="0"/>
              <a:t> </a:t>
            </a:r>
            <a:r>
              <a:rPr lang="ru-RU" dirty="0"/>
              <a:t>(ПХБ), ДДТ, </a:t>
            </a:r>
            <a:r>
              <a:rPr lang="ru-RU" dirty="0" err="1"/>
              <a:t>полихлорированные</a:t>
            </a:r>
            <a:r>
              <a:rPr lang="ru-RU" dirty="0"/>
              <a:t> </a:t>
            </a:r>
            <a:r>
              <a:rPr lang="ru-RU" dirty="0" err="1" smtClean="0"/>
              <a:t>дибензо</a:t>
            </a:r>
            <a:r>
              <a:rPr lang="ru-RU" dirty="0" smtClean="0"/>
              <a:t>-п-</a:t>
            </a:r>
            <a:r>
              <a:rPr lang="ru-RU" dirty="0" err="1" smtClean="0"/>
              <a:t>диоксины</a:t>
            </a:r>
            <a:r>
              <a:rPr lang="ru-RU" dirty="0" smtClean="0"/>
              <a:t> </a:t>
            </a:r>
            <a:r>
              <a:rPr lang="ru-RU" dirty="0"/>
              <a:t>и </a:t>
            </a:r>
            <a:r>
              <a:rPr lang="ru-RU" dirty="0" err="1"/>
              <a:t>дибензофураны</a:t>
            </a:r>
            <a:r>
              <a:rPr lang="ru-RU" dirty="0"/>
              <a:t>. 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В 2009 году к этим 12 веществам было </a:t>
            </a:r>
            <a:r>
              <a:rPr lang="ru-RU" dirty="0" smtClean="0"/>
              <a:t>добавлено </a:t>
            </a:r>
            <a:r>
              <a:rPr lang="ru-RU" dirty="0"/>
              <a:t>еще 9 химических </a:t>
            </a:r>
            <a:r>
              <a:rPr lang="ru-RU" dirty="0" smtClean="0"/>
              <a:t>веществ:</a:t>
            </a:r>
          </a:p>
          <a:p>
            <a:r>
              <a:rPr lang="ru-RU" dirty="0" err="1" smtClean="0"/>
              <a:t>хлордекон</a:t>
            </a:r>
            <a:r>
              <a:rPr lang="ru-RU" dirty="0"/>
              <a:t>, </a:t>
            </a:r>
            <a:r>
              <a:rPr lang="ru-RU" dirty="0" err="1" smtClean="0"/>
              <a:t>гекса-бромбифенил</a:t>
            </a:r>
            <a:r>
              <a:rPr lang="ru-RU" dirty="0"/>
              <a:t>, альфа- и бета-</a:t>
            </a:r>
            <a:r>
              <a:rPr lang="ru-RU" dirty="0" err="1"/>
              <a:t>гексахлорциклогексан</a:t>
            </a:r>
            <a:r>
              <a:rPr lang="ru-RU" dirty="0"/>
              <a:t>, </a:t>
            </a:r>
            <a:r>
              <a:rPr lang="ru-RU" dirty="0" err="1"/>
              <a:t>пентахлорбензол</a:t>
            </a:r>
            <a:r>
              <a:rPr lang="ru-RU" dirty="0"/>
              <a:t>, </a:t>
            </a:r>
            <a:r>
              <a:rPr lang="ru-RU" dirty="0" err="1"/>
              <a:t>линдан</a:t>
            </a:r>
            <a:r>
              <a:rPr lang="ru-RU" dirty="0"/>
              <a:t>, окта- и </a:t>
            </a:r>
            <a:r>
              <a:rPr lang="ru-RU" dirty="0" err="1" smtClean="0"/>
              <a:t>пентабромированные</a:t>
            </a:r>
            <a:r>
              <a:rPr lang="ru-RU" dirty="0" smtClean="0"/>
              <a:t> </a:t>
            </a:r>
            <a:r>
              <a:rPr lang="ru-RU" dirty="0" err="1"/>
              <a:t>дифениловые</a:t>
            </a:r>
            <a:r>
              <a:rPr lang="ru-RU" dirty="0"/>
              <a:t> эфиры, </a:t>
            </a:r>
            <a:r>
              <a:rPr lang="ru-RU" dirty="0" err="1"/>
              <a:t>перфтороктановый</a:t>
            </a:r>
            <a:r>
              <a:rPr lang="ru-RU" dirty="0"/>
              <a:t> </a:t>
            </a:r>
            <a:r>
              <a:rPr lang="ru-RU" dirty="0" err="1"/>
              <a:t>сульфонат</a:t>
            </a:r>
            <a:r>
              <a:rPr lang="ru-RU" dirty="0"/>
              <a:t> (ПФОС</a:t>
            </a:r>
            <a:r>
              <a:rPr lang="ru-RU" dirty="0" smtClean="0"/>
              <a:t>).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В 2011 </a:t>
            </a:r>
            <a:r>
              <a:rPr lang="ru-RU" dirty="0"/>
              <a:t>г. в группу СОЗ было включено еще одно химическое </a:t>
            </a:r>
            <a:r>
              <a:rPr lang="ru-RU" dirty="0" smtClean="0"/>
              <a:t>вещество</a:t>
            </a:r>
            <a:r>
              <a:rPr lang="ru-RU" dirty="0"/>
              <a:t>: </a:t>
            </a:r>
            <a:endParaRPr lang="ru-RU" dirty="0" smtClean="0"/>
          </a:p>
          <a:p>
            <a:r>
              <a:rPr lang="ru-RU" dirty="0" err="1" smtClean="0"/>
              <a:t>эндосульфан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619175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069848" y="764498"/>
            <a:ext cx="10058400" cy="5407702"/>
          </a:xfrm>
        </p:spPr>
        <p:txBody>
          <a:bodyPr>
            <a:normAutofit fontScale="85000" lnSpcReduction="20000"/>
          </a:bodyPr>
          <a:lstStyle/>
          <a:p>
            <a:endParaRPr lang="ru-RU" dirty="0"/>
          </a:p>
          <a:p>
            <a:r>
              <a:rPr lang="ru-RU" dirty="0"/>
              <a:t>Одним из факторов снижения плодородия является использование бессменных культур — многолетнее выращивание одной и той же культуры на одном и том же поле. Это связано с тем, что растения данного вида выносят из почвы только те элементы, которые им необходимы, и естественные процессы не успевают восстановить содержание этих элементов в прежнем количестве. Кроме того, этому растению сопутствуют другие организмы, в том числе и конкурентные, и болезнетворные, что тоже способствует снижению урожайности данной культуры.</a:t>
            </a:r>
          </a:p>
          <a:p>
            <a:r>
              <a:rPr lang="ru-RU" dirty="0"/>
              <a:t>Процессам </a:t>
            </a:r>
            <a:r>
              <a:rPr lang="ru-RU" dirty="0" err="1"/>
              <a:t>токсикации</a:t>
            </a:r>
            <a:r>
              <a:rPr lang="ru-RU" dirty="0"/>
              <a:t> почв способствует </a:t>
            </a:r>
            <a:r>
              <a:rPr lang="ru-RU" dirty="0" err="1"/>
              <a:t>биоаккумуляция</a:t>
            </a:r>
            <a:r>
              <a:rPr lang="ru-RU" dirty="0"/>
              <a:t> различных соединений (в том числе и ядовитых), т. е. накопление в организмах соединений различных элементов, в том числе и токсичных. Так, соединения свинца и ртути накапливаются в грибах и т. д. Концентрации токсинов в организмах растений могут быть настолько высокими, что употребление их в пищу может вызвать серьезные отравления и даже смерть.</a:t>
            </a:r>
          </a:p>
          <a:p>
            <a:r>
              <a:rPr lang="ru-RU" dirty="0"/>
              <a:t>Нерациональное использование удобрений и средств защиты растений, проведение поливов и мелиорационных работ, нарушение технологии выращивания сельскохозяйственных культурных растений, погоня за прибылью могут привести к получению экологически загрязненной продукции растительного происхождения, что по цепочке будет способствовать снижению качества продукции животноводства.</a:t>
            </a:r>
          </a:p>
          <a:p>
            <a:r>
              <a:rPr lang="ru-RU" dirty="0" smtClean="0"/>
              <a:t>Несбалансированное </a:t>
            </a:r>
            <a:r>
              <a:rPr lang="ru-RU" dirty="0"/>
              <a:t>применение азотных удобрений обуславливает накопление нитратов в почвах и сельскохозяйственных растениях, в которых они преобразуются в токсичные соединения – </a:t>
            </a:r>
            <a:r>
              <a:rPr lang="ru-RU" dirty="0" err="1"/>
              <a:t>нитрозамины</a:t>
            </a:r>
            <a:r>
              <a:rPr lang="ru-RU" dirty="0"/>
              <a:t>. В результате, сельскохозяйственная продукция, выращенная на </a:t>
            </a:r>
            <a:r>
              <a:rPr lang="ru-RU" dirty="0" err="1"/>
              <a:t>переудобренной</a:t>
            </a:r>
            <a:r>
              <a:rPr lang="ru-RU" dirty="0"/>
              <a:t> нитратами почве, наносит вред здоровью человека, понижая содержание гемоглобина в крови.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5870797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6. </a:t>
            </a:r>
            <a:r>
              <a:rPr lang="ru-RU" sz="2400" dirty="0" err="1" smtClean="0"/>
              <a:t>Геоэкологические</a:t>
            </a:r>
            <a:r>
              <a:rPr lang="ru-RU" sz="2400" dirty="0" smtClean="0"/>
              <a:t> </a:t>
            </a:r>
            <a:r>
              <a:rPr lang="ru-RU" sz="2400" dirty="0"/>
              <a:t>проблемы </a:t>
            </a:r>
            <a:r>
              <a:rPr lang="ru-RU" sz="2400" dirty="0" smtClean="0"/>
              <a:t>горнодобывающего комплекса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9848" y="2121408"/>
            <a:ext cx="5077564" cy="4050792"/>
          </a:xfrm>
        </p:spPr>
        <p:txBody>
          <a:bodyPr/>
          <a:lstStyle/>
          <a:p>
            <a:r>
              <a:rPr lang="ru-RU" dirty="0"/>
              <a:t>Экологические последствия производственной деятельности горнодобывающих предприятий </a:t>
            </a:r>
            <a:r>
              <a:rPr lang="ru-RU" dirty="0" smtClean="0"/>
              <a:t>зависят </a:t>
            </a:r>
            <a:r>
              <a:rPr lang="ru-RU" dirty="0"/>
              <a:t>от технологических, горно-геологических, </a:t>
            </a:r>
            <a:r>
              <a:rPr lang="ru-RU" dirty="0" err="1"/>
              <a:t>природо</a:t>
            </a:r>
            <a:r>
              <a:rPr lang="ru-RU" dirty="0"/>
              <a:t>-климатических факторов и проявляются в различных сочетаниях негативных изменений </a:t>
            </a:r>
            <a:r>
              <a:rPr lang="ru-RU" dirty="0" smtClean="0"/>
              <a:t>биогеоценозов </a:t>
            </a:r>
            <a:r>
              <a:rPr lang="ru-RU" dirty="0"/>
              <a:t>и </a:t>
            </a:r>
            <a:r>
              <a:rPr lang="ru-RU" dirty="0" smtClean="0"/>
              <a:t>ландшафтов, определяя </a:t>
            </a:r>
            <a:r>
              <a:rPr lang="ru-RU" dirty="0" err="1" smtClean="0"/>
              <a:t>геоэкологические</a:t>
            </a:r>
            <a:r>
              <a:rPr lang="ru-RU" dirty="0" smtClean="0"/>
              <a:t> проблемы </a:t>
            </a:r>
            <a:r>
              <a:rPr lang="ru-RU" dirty="0" smtClean="0"/>
              <a:t>для </a:t>
            </a:r>
            <a:r>
              <a:rPr lang="ru-RU" dirty="0"/>
              <a:t>каждого региона конкретно.</a:t>
            </a:r>
          </a:p>
        </p:txBody>
      </p:sp>
      <p:pic>
        <p:nvPicPr>
          <p:cNvPr id="1026" name="Picture 2" descr="http://vg-news.ru/files/news/201508/%20%D1%80%D0%B0%D0%B7%D1%80%D0%B5%D0%B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9258" y="2249735"/>
            <a:ext cx="5238750" cy="325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87612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Виды воздействия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smtClean="0"/>
              <a:t>Водные ресурсы: сточные воды (нефтепродукты, минеральные соли, в том числе сульфаты, бактериальное загрязнение);</a:t>
            </a:r>
            <a:endParaRPr lang="ru-RU" sz="2800" dirty="0"/>
          </a:p>
          <a:p>
            <a:r>
              <a:rPr lang="ru-RU" sz="2800" dirty="0" smtClean="0"/>
              <a:t>Атмосферный воздух: газообразные выбросы (диоксид </a:t>
            </a:r>
            <a:r>
              <a:rPr lang="ru-RU" sz="2800" dirty="0"/>
              <a:t>серы, </a:t>
            </a:r>
            <a:r>
              <a:rPr lang="ru-RU" sz="2800" dirty="0" smtClean="0"/>
              <a:t>оксиды азота и углерода, метан), пыль;</a:t>
            </a:r>
            <a:endParaRPr lang="ru-RU" sz="2800" dirty="0"/>
          </a:p>
          <a:p>
            <a:r>
              <a:rPr lang="ru-RU" sz="2800" dirty="0" smtClean="0"/>
              <a:t>Земельные ресурсы: изъятие, неправильная рекультивация или ее отсутствие, формирование отвалов и </a:t>
            </a:r>
            <a:r>
              <a:rPr lang="ru-RU" sz="2800" dirty="0" err="1" smtClean="0"/>
              <a:t>хвостохранилищ</a:t>
            </a:r>
            <a:r>
              <a:rPr lang="ru-RU" sz="2800" dirty="0" smtClean="0"/>
              <a:t>, загрязнение почв токсичными </a:t>
            </a:r>
            <a:r>
              <a:rPr lang="ru-RU" sz="2800" dirty="0" smtClean="0"/>
              <a:t>компонентами</a:t>
            </a:r>
            <a:r>
              <a:rPr lang="ru-RU" sz="2800" dirty="0" smtClean="0"/>
              <a:t>, заболачивание.</a:t>
            </a:r>
            <a:endParaRPr lang="ru-RU" sz="2800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89145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7697" y="46054"/>
            <a:ext cx="11122702" cy="1609344"/>
          </a:xfrm>
        </p:spPr>
        <p:txBody>
          <a:bodyPr>
            <a:normAutofit/>
          </a:bodyPr>
          <a:lstStyle/>
          <a:p>
            <a:r>
              <a:rPr lang="ru-RU" dirty="0" smtClean="0"/>
              <a:t>Сокращение биоразнообразия</a:t>
            </a:r>
            <a:endParaRPr lang="ru-RU" dirty="0"/>
          </a:p>
        </p:txBody>
      </p:sp>
      <p:pic>
        <p:nvPicPr>
          <p:cNvPr id="1026" name="Picture 2" descr="http://pbs.twimg.com/media/CARcc8kVAAAAfc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3314" y="1655398"/>
            <a:ext cx="7771468" cy="5202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13314" y="6489675"/>
            <a:ext cx="3687580" cy="36832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1200" dirty="0" smtClean="0"/>
              <a:t>http://pbs.twimg.com/media/CARcc8kVAAAAfcl.jpg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3499218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Рост глобального повышения среднегодовой температуры воздушной среды на Земле на 2.6º к 2030 году увеличит общее испарение с водной поверхности. Это приведет к увеличению осадков на 6% и неравномерному их выпадению на </a:t>
            </a:r>
            <a:r>
              <a:rPr lang="ru-RU" dirty="0" err="1"/>
              <a:t>конти</a:t>
            </a:r>
            <a:r>
              <a:rPr lang="ru-RU" dirty="0"/>
              <a:t>- </a:t>
            </a:r>
            <a:r>
              <a:rPr lang="ru-RU" dirty="0" err="1"/>
              <a:t>нентальные</a:t>
            </a:r>
            <a:r>
              <a:rPr lang="ru-RU" dirty="0"/>
              <a:t> </a:t>
            </a:r>
            <a:r>
              <a:rPr lang="ru-RU" dirty="0" smtClean="0"/>
              <a:t>территории (Г.И. Худяков, 2003).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855084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6743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Дерево">
  <a:themeElements>
    <a:clrScheme name="Дерево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Дерево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Дерево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TM03090434[[fn=Дерево]]</Template>
  <TotalTime>588</TotalTime>
  <Words>2055</Words>
  <Application>Microsoft Office PowerPoint</Application>
  <PresentationFormat>Произвольный</PresentationFormat>
  <Paragraphs>175</Paragraphs>
  <Slides>36</Slides>
  <Notes>0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Дерево</vt:lpstr>
      <vt:lpstr>Общие проблемы геоэкологии</vt:lpstr>
      <vt:lpstr>Содержание лекции</vt:lpstr>
      <vt:lpstr>1. Природно-техногенные системы (ПТС)</vt:lpstr>
      <vt:lpstr>Антропогенная нагрузка в пределах ПТС</vt:lpstr>
      <vt:lpstr>Схема ПТС</vt:lpstr>
      <vt:lpstr>Схема программы исследований по экологизации общества, рациональному природопользованию и ноосферизации (по Г.И. Худякову, 1993) </vt:lpstr>
      <vt:lpstr>Презентация PowerPoint</vt:lpstr>
      <vt:lpstr>2. Геоэкологические проблемы урбосистем </vt:lpstr>
      <vt:lpstr>Презентация PowerPoint</vt:lpstr>
      <vt:lpstr>Динамика численности городского и сельского населения мира, 1950-2030 гг., млрд. человек</vt:lpstr>
      <vt:lpstr>Схема метоболизма города с населением 1 млн человек (т в сутки)  (по Г.В. Стадницкому и А.И.Родионову)</vt:lpstr>
      <vt:lpstr>2. Геоэкологические аспекты урбанизации:</vt:lpstr>
      <vt:lpstr>Диоксины</vt:lpstr>
      <vt:lpstr>промышленные источники диоксинов:</vt:lpstr>
      <vt:lpstr>Вклад отдельных источников в суммарные выбросы диоксинов  (по Ю.А. Трегеру, 2011)</vt:lpstr>
      <vt:lpstr>Вклад различных источников (&gt;1%) в общие выбросы диоксинов в РФ в 2007 г. (Ю.А. Трегер, 2011)</vt:lpstr>
      <vt:lpstr>3. Геоэкологические проблемы транспортных систем</vt:lpstr>
      <vt:lpstr>Презентация PowerPoint</vt:lpstr>
      <vt:lpstr>4. Использование энергетических ресурсов</vt:lpstr>
      <vt:lpstr>Презентация PowerPoint</vt:lpstr>
      <vt:lpstr>Презентация PowerPoint</vt:lpstr>
      <vt:lpstr>Потребление энергии по источникам, 1965 по 2100 гг.</vt:lpstr>
      <vt:lpstr>Геоэкологические аспекты энергетики (по Голубеву Г.Н.)</vt:lpstr>
      <vt:lpstr>Биотопливо как альтернатива ископаемому топливу</vt:lpstr>
      <vt:lpstr>5. Геоэкологические проблемы сельскохозяйственных территорий</vt:lpstr>
      <vt:lpstr>Пестициды</vt:lpstr>
      <vt:lpstr>Загрязнение сельскохозяйственных земель пестицидами (Росгидромет, 1999 г.)</vt:lpstr>
      <vt:lpstr>Презентация PowerPoint</vt:lpstr>
      <vt:lpstr>Движение пестицидов в биосфере (по Rudd, 1971)</vt:lpstr>
      <vt:lpstr>стойкие органические загрязнители (СОЗ) </vt:lpstr>
      <vt:lpstr>Презентация PowerPoint</vt:lpstr>
      <vt:lpstr>6. Геоэкологические проблемы горнодобывающего комплекса</vt:lpstr>
      <vt:lpstr>Виды воздействия</vt:lpstr>
      <vt:lpstr>Сокращение биоразнообразия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Antonina</dc:creator>
  <cp:lastModifiedBy>Межибор Антонина Михайловна</cp:lastModifiedBy>
  <cp:revision>93</cp:revision>
  <dcterms:created xsi:type="dcterms:W3CDTF">2015-03-18T11:37:13Z</dcterms:created>
  <dcterms:modified xsi:type="dcterms:W3CDTF">2017-03-13T08:28:59Z</dcterms:modified>
</cp:coreProperties>
</file>