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48" r:id="rId2"/>
    <p:sldId id="349" r:id="rId3"/>
    <p:sldId id="350" r:id="rId4"/>
    <p:sldId id="311" r:id="rId5"/>
    <p:sldId id="310" r:id="rId6"/>
    <p:sldId id="319" r:id="rId7"/>
    <p:sldId id="261" r:id="rId8"/>
    <p:sldId id="326" r:id="rId9"/>
    <p:sldId id="314" r:id="rId10"/>
    <p:sldId id="315" r:id="rId11"/>
    <p:sldId id="262" r:id="rId12"/>
    <p:sldId id="258" r:id="rId13"/>
    <p:sldId id="316" r:id="rId14"/>
    <p:sldId id="263" r:id="rId15"/>
    <p:sldId id="351" r:id="rId16"/>
    <p:sldId id="352" r:id="rId17"/>
    <p:sldId id="353" r:id="rId18"/>
    <p:sldId id="354" r:id="rId19"/>
    <p:sldId id="355" r:id="rId20"/>
    <p:sldId id="264" r:id="rId21"/>
    <p:sldId id="265" r:id="rId22"/>
    <p:sldId id="327" r:id="rId23"/>
    <p:sldId id="360" r:id="rId24"/>
    <p:sldId id="318" r:id="rId25"/>
    <p:sldId id="361" r:id="rId26"/>
    <p:sldId id="317" r:id="rId27"/>
    <p:sldId id="329" r:id="rId28"/>
    <p:sldId id="330" r:id="rId29"/>
    <p:sldId id="331" r:id="rId30"/>
    <p:sldId id="332" r:id="rId31"/>
    <p:sldId id="335" r:id="rId32"/>
    <p:sldId id="345" r:id="rId33"/>
    <p:sldId id="320" r:id="rId34"/>
    <p:sldId id="356" r:id="rId35"/>
    <p:sldId id="357" r:id="rId36"/>
    <p:sldId id="334" r:id="rId37"/>
    <p:sldId id="358" r:id="rId38"/>
    <p:sldId id="359" r:id="rId39"/>
    <p:sldId id="362" r:id="rId40"/>
  </p:sldIdLst>
  <p:sldSz cx="9144000" cy="6858000" type="screen4x3"/>
  <p:notesSz cx="6761163" cy="988218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Юрьев Юрий" userId="3a7b0d7b467a7589" providerId="LiveId" clId="{AA2E3D86-39A3-4526-A324-83BEB23C5BF2}"/>
    <pc:docChg chg="undo custSel addSld delSld modSld sldOrd modNotesMaster">
      <pc:chgData name="Юрьев Юрий" userId="3a7b0d7b467a7589" providerId="LiveId" clId="{AA2E3D86-39A3-4526-A324-83BEB23C5BF2}" dt="2022-02-17T07:28:35.751" v="2865" actId="478"/>
      <pc:docMkLst>
        <pc:docMk/>
      </pc:docMkLst>
      <pc:sldChg chg="del">
        <pc:chgData name="Юрьев Юрий" userId="3a7b0d7b467a7589" providerId="LiveId" clId="{AA2E3D86-39A3-4526-A324-83BEB23C5BF2}" dt="2022-02-15T08:37:55.888" v="898" actId="47"/>
        <pc:sldMkLst>
          <pc:docMk/>
          <pc:sldMk cId="1702148844" sldId="256"/>
        </pc:sldMkLst>
      </pc:sldChg>
      <pc:sldChg chg="addSp delSp modSp mod">
        <pc:chgData name="Юрьев Юрий" userId="3a7b0d7b467a7589" providerId="LiveId" clId="{AA2E3D86-39A3-4526-A324-83BEB23C5BF2}" dt="2022-02-15T11:14:54.147" v="1278" actId="20577"/>
        <pc:sldMkLst>
          <pc:docMk/>
          <pc:sldMk cId="204197142" sldId="258"/>
        </pc:sldMkLst>
        <pc:spChg chg="mod">
          <ac:chgData name="Юрьев Юрий" userId="3a7b0d7b467a7589" providerId="LiveId" clId="{AA2E3D86-39A3-4526-A324-83BEB23C5BF2}" dt="2022-02-15T10:43:46.762" v="1061" actId="1076"/>
          <ac:spMkLst>
            <pc:docMk/>
            <pc:sldMk cId="204197142" sldId="258"/>
            <ac:spMk id="2" creationId="{00000000-0000-0000-0000-000000000000}"/>
          </ac:spMkLst>
        </pc:spChg>
        <pc:spChg chg="mod">
          <ac:chgData name="Юрьев Юрий" userId="3a7b0d7b467a7589" providerId="LiveId" clId="{AA2E3D86-39A3-4526-A324-83BEB23C5BF2}" dt="2022-02-15T10:43:50.190" v="1062" actId="1076"/>
          <ac:spMkLst>
            <pc:docMk/>
            <pc:sldMk cId="204197142" sldId="258"/>
            <ac:spMk id="3" creationId="{00000000-0000-0000-0000-000000000000}"/>
          </ac:spMkLst>
        </pc:spChg>
        <pc:spChg chg="mod">
          <ac:chgData name="Юрьев Юрий" userId="3a7b0d7b467a7589" providerId="LiveId" clId="{AA2E3D86-39A3-4526-A324-83BEB23C5BF2}" dt="2022-02-15T11:14:54.147" v="1278" actId="20577"/>
          <ac:spMkLst>
            <pc:docMk/>
            <pc:sldMk cId="204197142" sldId="258"/>
            <ac:spMk id="5" creationId="{00000000-0000-0000-0000-000000000000}"/>
          </ac:spMkLst>
        </pc:spChg>
        <pc:spChg chg="add del mod">
          <ac:chgData name="Юрьев Юрий" userId="3a7b0d7b467a7589" providerId="LiveId" clId="{AA2E3D86-39A3-4526-A324-83BEB23C5BF2}" dt="2022-02-15T10:35:30.764" v="999" actId="478"/>
          <ac:spMkLst>
            <pc:docMk/>
            <pc:sldMk cId="204197142" sldId="258"/>
            <ac:spMk id="8" creationId="{A3E7C5AE-77DA-4061-8806-8F1A462A7A2C}"/>
          </ac:spMkLst>
        </pc:spChg>
        <pc:picChg chg="del">
          <ac:chgData name="Юрьев Юрий" userId="3a7b0d7b467a7589" providerId="LiveId" clId="{AA2E3D86-39A3-4526-A324-83BEB23C5BF2}" dt="2022-02-15T10:32:57.710" v="979" actId="21"/>
          <ac:picMkLst>
            <pc:docMk/>
            <pc:sldMk cId="204197142" sldId="258"/>
            <ac:picMk id="4" creationId="{00000000-0000-0000-0000-000000000000}"/>
          </ac:picMkLst>
        </pc:picChg>
        <pc:picChg chg="add mod">
          <ac:chgData name="Юрьев Юрий" userId="3a7b0d7b467a7589" providerId="LiveId" clId="{AA2E3D86-39A3-4526-A324-83BEB23C5BF2}" dt="2022-02-15T11:14:49.690" v="1276" actId="1076"/>
          <ac:picMkLst>
            <pc:docMk/>
            <pc:sldMk cId="204197142" sldId="258"/>
            <ac:picMk id="10" creationId="{7DDF4EA5-9C40-42B4-9987-F41090A09DA4}"/>
          </ac:picMkLst>
        </pc:picChg>
      </pc:sldChg>
      <pc:sldChg chg="addSp delSp modSp del mod">
        <pc:chgData name="Юрьев Юрий" userId="3a7b0d7b467a7589" providerId="LiveId" clId="{AA2E3D86-39A3-4526-A324-83BEB23C5BF2}" dt="2022-02-15T11:44:05.756" v="1534" actId="2696"/>
        <pc:sldMkLst>
          <pc:docMk/>
          <pc:sldMk cId="1077984770" sldId="259"/>
        </pc:sldMkLst>
        <pc:spChg chg="del">
          <ac:chgData name="Юрьев Юрий" userId="3a7b0d7b467a7589" providerId="LiveId" clId="{AA2E3D86-39A3-4526-A324-83BEB23C5BF2}" dt="2022-02-15T11:43:56.646" v="1531" actId="21"/>
          <ac:spMkLst>
            <pc:docMk/>
            <pc:sldMk cId="1077984770" sldId="259"/>
            <ac:spMk id="3" creationId="{00000000-0000-0000-0000-000000000000}"/>
          </ac:spMkLst>
        </pc:spChg>
        <pc:spChg chg="del">
          <ac:chgData name="Юрьев Юрий" userId="3a7b0d7b467a7589" providerId="LiveId" clId="{AA2E3D86-39A3-4526-A324-83BEB23C5BF2}" dt="2022-02-15T11:43:41.228" v="1525" actId="21"/>
          <ac:spMkLst>
            <pc:docMk/>
            <pc:sldMk cId="1077984770" sldId="259"/>
            <ac:spMk id="5" creationId="{00000000-0000-0000-0000-000000000000}"/>
          </ac:spMkLst>
        </pc:spChg>
        <pc:spChg chg="add mod">
          <ac:chgData name="Юрьев Юрий" userId="3a7b0d7b467a7589" providerId="LiveId" clId="{AA2E3D86-39A3-4526-A324-83BEB23C5BF2}" dt="2022-02-15T11:43:23.233" v="1518" actId="21"/>
          <ac:spMkLst>
            <pc:docMk/>
            <pc:sldMk cId="1077984770" sldId="259"/>
            <ac:spMk id="8" creationId="{2A4AD389-1865-47F8-8FB2-86AB4ED51821}"/>
          </ac:spMkLst>
        </pc:spChg>
        <pc:picChg chg="del">
          <ac:chgData name="Юрьев Юрий" userId="3a7b0d7b467a7589" providerId="LiveId" clId="{AA2E3D86-39A3-4526-A324-83BEB23C5BF2}" dt="2022-02-15T11:43:23.233" v="1518" actId="21"/>
          <ac:picMkLst>
            <pc:docMk/>
            <pc:sldMk cId="1077984770" sldId="259"/>
            <ac:picMk id="4" creationId="{00000000-0000-0000-0000-000000000000}"/>
          </ac:picMkLst>
        </pc:picChg>
      </pc:sldChg>
      <pc:sldChg chg="del">
        <pc:chgData name="Юрьев Юрий" userId="3a7b0d7b467a7589" providerId="LiveId" clId="{AA2E3D86-39A3-4526-A324-83BEB23C5BF2}" dt="2022-02-15T11:39:14.541" v="1498" actId="2696"/>
        <pc:sldMkLst>
          <pc:docMk/>
          <pc:sldMk cId="3561239978" sldId="260"/>
        </pc:sldMkLst>
      </pc:sldChg>
      <pc:sldChg chg="modSp mod">
        <pc:chgData name="Юрьев Юрий" userId="3a7b0d7b467a7589" providerId="LiveId" clId="{AA2E3D86-39A3-4526-A324-83BEB23C5BF2}" dt="2022-02-15T10:37:12.076" v="1017" actId="5793"/>
        <pc:sldMkLst>
          <pc:docMk/>
          <pc:sldMk cId="1424788621" sldId="261"/>
        </pc:sldMkLst>
        <pc:spChg chg="mod">
          <ac:chgData name="Юрьев Юрий" userId="3a7b0d7b467a7589" providerId="LiveId" clId="{AA2E3D86-39A3-4526-A324-83BEB23C5BF2}" dt="2022-02-15T10:37:12.076" v="1017" actId="5793"/>
          <ac:spMkLst>
            <pc:docMk/>
            <pc:sldMk cId="1424788621" sldId="261"/>
            <ac:spMk id="3" creationId="{00000000-0000-0000-0000-000000000000}"/>
          </ac:spMkLst>
        </pc:spChg>
      </pc:sldChg>
      <pc:sldChg chg="addSp delSp modSp mod">
        <pc:chgData name="Юрьев Юрий" userId="3a7b0d7b467a7589" providerId="LiveId" clId="{AA2E3D86-39A3-4526-A324-83BEB23C5BF2}" dt="2022-02-15T10:43:23.644" v="1060" actId="113"/>
        <pc:sldMkLst>
          <pc:docMk/>
          <pc:sldMk cId="3323826598" sldId="262"/>
        </pc:sldMkLst>
        <pc:spChg chg="del mod">
          <ac:chgData name="Юрьев Юрий" userId="3a7b0d7b467a7589" providerId="LiveId" clId="{AA2E3D86-39A3-4526-A324-83BEB23C5BF2}" dt="2022-02-15T10:35:46.086" v="1004" actId="478"/>
          <ac:spMkLst>
            <pc:docMk/>
            <pc:sldMk cId="3323826598" sldId="262"/>
            <ac:spMk id="3" creationId="{00000000-0000-0000-0000-000000000000}"/>
          </ac:spMkLst>
        </pc:spChg>
        <pc:spChg chg="add del mod">
          <ac:chgData name="Юрьев Юрий" userId="3a7b0d7b467a7589" providerId="LiveId" clId="{AA2E3D86-39A3-4526-A324-83BEB23C5BF2}" dt="2022-02-15T10:35:49.069" v="1005" actId="478"/>
          <ac:spMkLst>
            <pc:docMk/>
            <pc:sldMk cId="3323826598" sldId="262"/>
            <ac:spMk id="8" creationId="{13F5EA1F-4515-4F64-9DFA-6567016D4EDE}"/>
          </ac:spMkLst>
        </pc:spChg>
        <pc:spChg chg="add del">
          <ac:chgData name="Юрьев Юрий" userId="3a7b0d7b467a7589" providerId="LiveId" clId="{AA2E3D86-39A3-4526-A324-83BEB23C5BF2}" dt="2022-02-15T10:36:00.585" v="1007" actId="22"/>
          <ac:spMkLst>
            <pc:docMk/>
            <pc:sldMk cId="3323826598" sldId="262"/>
            <ac:spMk id="10" creationId="{9C8B4598-ACD4-45DE-ABDD-D7B5D072724A}"/>
          </ac:spMkLst>
        </pc:spChg>
        <pc:spChg chg="add mod">
          <ac:chgData name="Юрьев Юрий" userId="3a7b0d7b467a7589" providerId="LiveId" clId="{AA2E3D86-39A3-4526-A324-83BEB23C5BF2}" dt="2022-02-15T10:38:42.046" v="1044" actId="20577"/>
          <ac:spMkLst>
            <pc:docMk/>
            <pc:sldMk cId="3323826598" sldId="262"/>
            <ac:spMk id="12" creationId="{EBF71C5D-1014-431D-884B-C47275B55217}"/>
          </ac:spMkLst>
        </pc:spChg>
        <pc:spChg chg="add mod">
          <ac:chgData name="Юрьев Юрий" userId="3a7b0d7b467a7589" providerId="LiveId" clId="{AA2E3D86-39A3-4526-A324-83BEB23C5BF2}" dt="2022-02-15T10:41:00.152" v="1049" actId="113"/>
          <ac:spMkLst>
            <pc:docMk/>
            <pc:sldMk cId="3323826598" sldId="262"/>
            <ac:spMk id="16" creationId="{3EA7A2D3-2B60-4005-A3F1-C3A0AA0F8C34}"/>
          </ac:spMkLst>
        </pc:spChg>
        <pc:spChg chg="add mod">
          <ac:chgData name="Юрьев Юрий" userId="3a7b0d7b467a7589" providerId="LiveId" clId="{AA2E3D86-39A3-4526-A324-83BEB23C5BF2}" dt="2022-02-15T10:42:52.174" v="1054" actId="1076"/>
          <ac:spMkLst>
            <pc:docMk/>
            <pc:sldMk cId="3323826598" sldId="262"/>
            <ac:spMk id="20" creationId="{7060D499-4DF8-415D-88CB-DB099E5A0284}"/>
          </ac:spMkLst>
        </pc:spChg>
        <pc:spChg chg="add mod">
          <ac:chgData name="Юрьев Юрий" userId="3a7b0d7b467a7589" providerId="LiveId" clId="{AA2E3D86-39A3-4526-A324-83BEB23C5BF2}" dt="2022-02-15T10:43:23.644" v="1060" actId="113"/>
          <ac:spMkLst>
            <pc:docMk/>
            <pc:sldMk cId="3323826598" sldId="262"/>
            <ac:spMk id="24" creationId="{4FD1A0B6-7424-4603-BC0E-F96A8D253341}"/>
          </ac:spMkLst>
        </pc:spChg>
        <pc:graphicFrameChg chg="del">
          <ac:chgData name="Юрьев Юрий" userId="3a7b0d7b467a7589" providerId="LiveId" clId="{AA2E3D86-39A3-4526-A324-83BEB23C5BF2}" dt="2022-02-15T10:35:42.046" v="1001" actId="478"/>
          <ac:graphicFrameMkLst>
            <pc:docMk/>
            <pc:sldMk cId="3323826598" sldId="262"/>
            <ac:graphicFrameMk id="6" creationId="{00000000-0000-0000-0000-000000000000}"/>
          </ac:graphicFrameMkLst>
        </pc:graphicFrameChg>
        <pc:graphicFrameChg chg="del mod">
          <ac:chgData name="Юрьев Юрий" userId="3a7b0d7b467a7589" providerId="LiveId" clId="{AA2E3D86-39A3-4526-A324-83BEB23C5BF2}" dt="2022-02-15T10:35:44.110" v="1003" actId="478"/>
          <ac:graphicFrameMkLst>
            <pc:docMk/>
            <pc:sldMk cId="3323826598" sldId="262"/>
            <ac:graphicFrameMk id="7" creationId="{00000000-0000-0000-0000-000000000000}"/>
          </ac:graphicFrameMkLst>
        </pc:graphicFrameChg>
        <pc:picChg chg="add mod">
          <ac:chgData name="Юрьев Юрий" userId="3a7b0d7b467a7589" providerId="LiveId" clId="{AA2E3D86-39A3-4526-A324-83BEB23C5BF2}" dt="2022-02-15T10:40:38.352" v="1046" actId="1076"/>
          <ac:picMkLst>
            <pc:docMk/>
            <pc:sldMk cId="3323826598" sldId="262"/>
            <ac:picMk id="14" creationId="{CD7BE350-0510-44D8-B7AE-9BB232BD2EE4}"/>
          </ac:picMkLst>
        </pc:picChg>
        <pc:picChg chg="add mod">
          <ac:chgData name="Юрьев Юрий" userId="3a7b0d7b467a7589" providerId="LiveId" clId="{AA2E3D86-39A3-4526-A324-83BEB23C5BF2}" dt="2022-02-15T10:42:29.381" v="1052" actId="1076"/>
          <ac:picMkLst>
            <pc:docMk/>
            <pc:sldMk cId="3323826598" sldId="262"/>
            <ac:picMk id="18" creationId="{8588F388-6615-4C5B-9FCB-62FDD9E34300}"/>
          </ac:picMkLst>
        </pc:picChg>
        <pc:picChg chg="add mod">
          <ac:chgData name="Юрьев Юрий" userId="3a7b0d7b467a7589" providerId="LiveId" clId="{AA2E3D86-39A3-4526-A324-83BEB23C5BF2}" dt="2022-02-15T10:43:03.870" v="1056" actId="1076"/>
          <ac:picMkLst>
            <pc:docMk/>
            <pc:sldMk cId="3323826598" sldId="262"/>
            <ac:picMk id="22" creationId="{BF9A2647-E23B-44A7-B573-92D1C6DB3EA5}"/>
          </ac:picMkLst>
        </pc:picChg>
      </pc:sldChg>
      <pc:sldChg chg="addSp modSp mod">
        <pc:chgData name="Юрьев Юрий" userId="3a7b0d7b467a7589" providerId="LiveId" clId="{AA2E3D86-39A3-4526-A324-83BEB23C5BF2}" dt="2022-02-15T11:26:35.176" v="1361" actId="20577"/>
        <pc:sldMkLst>
          <pc:docMk/>
          <pc:sldMk cId="3658854836" sldId="263"/>
        </pc:sldMkLst>
        <pc:spChg chg="mod">
          <ac:chgData name="Юрьев Юрий" userId="3a7b0d7b467a7589" providerId="LiveId" clId="{AA2E3D86-39A3-4526-A324-83BEB23C5BF2}" dt="2022-02-15T10:48:56.305" v="1093" actId="1076"/>
          <ac:spMkLst>
            <pc:docMk/>
            <pc:sldMk cId="3658854836" sldId="263"/>
            <ac:spMk id="2" creationId="{00000000-0000-0000-0000-000000000000}"/>
          </ac:spMkLst>
        </pc:spChg>
        <pc:spChg chg="mod">
          <ac:chgData name="Юрьев Юрий" userId="3a7b0d7b467a7589" providerId="LiveId" clId="{AA2E3D86-39A3-4526-A324-83BEB23C5BF2}" dt="2022-02-15T11:21:59.267" v="1306" actId="207"/>
          <ac:spMkLst>
            <pc:docMk/>
            <pc:sldMk cId="3658854836" sldId="263"/>
            <ac:spMk id="3" creationId="{00000000-0000-0000-0000-000000000000}"/>
          </ac:spMkLst>
        </pc:spChg>
        <pc:spChg chg="add mod">
          <ac:chgData name="Юрьев Юрий" userId="3a7b0d7b467a7589" providerId="LiveId" clId="{AA2E3D86-39A3-4526-A324-83BEB23C5BF2}" dt="2022-02-15T11:26:35.176" v="1361" actId="20577"/>
          <ac:spMkLst>
            <pc:docMk/>
            <pc:sldMk cId="3658854836" sldId="263"/>
            <ac:spMk id="8" creationId="{0996A07F-CC00-487D-8AC6-017239F2D414}"/>
          </ac:spMkLst>
        </pc:spChg>
        <pc:spChg chg="add mod">
          <ac:chgData name="Юрьев Юрий" userId="3a7b0d7b467a7589" providerId="LiveId" clId="{AA2E3D86-39A3-4526-A324-83BEB23C5BF2}" dt="2022-02-15T11:26:23.327" v="1353" actId="20577"/>
          <ac:spMkLst>
            <pc:docMk/>
            <pc:sldMk cId="3658854836" sldId="263"/>
            <ac:spMk id="10" creationId="{92B61302-4F8E-4102-896A-2B8D264AE9D8}"/>
          </ac:spMkLst>
        </pc:spChg>
        <pc:picChg chg="add mod">
          <ac:chgData name="Юрьев Юрий" userId="3a7b0d7b467a7589" providerId="LiveId" clId="{AA2E3D86-39A3-4526-A324-83BEB23C5BF2}" dt="2022-02-15T10:50:19.268" v="1126" actId="1076"/>
          <ac:picMkLst>
            <pc:docMk/>
            <pc:sldMk cId="3658854836" sldId="263"/>
            <ac:picMk id="6" creationId="{264C3C42-6B46-42DA-B390-07A6D86EEDFF}"/>
          </ac:picMkLst>
        </pc:picChg>
        <pc:picChg chg="add mod">
          <ac:chgData name="Юрьев Юрий" userId="3a7b0d7b467a7589" providerId="LiveId" clId="{AA2E3D86-39A3-4526-A324-83BEB23C5BF2}" dt="2022-02-15T10:50:18.030" v="1125" actId="1076"/>
          <ac:picMkLst>
            <pc:docMk/>
            <pc:sldMk cId="3658854836" sldId="263"/>
            <ac:picMk id="12" creationId="{712622DE-70F6-415E-8920-0B589014F3EE}"/>
          </ac:picMkLst>
        </pc:picChg>
      </pc:sldChg>
      <pc:sldChg chg="addSp delSp modSp mod">
        <pc:chgData name="Юрьев Юрий" userId="3a7b0d7b467a7589" providerId="LiveId" clId="{AA2E3D86-39A3-4526-A324-83BEB23C5BF2}" dt="2022-02-15T11:47:25.991" v="1536" actId="115"/>
        <pc:sldMkLst>
          <pc:docMk/>
          <pc:sldMk cId="776544331" sldId="264"/>
        </pc:sldMkLst>
        <pc:spChg chg="mod">
          <ac:chgData name="Юрьев Юрий" userId="3a7b0d7b467a7589" providerId="LiveId" clId="{AA2E3D86-39A3-4526-A324-83BEB23C5BF2}" dt="2022-02-15T11:37:43.502" v="1443" actId="1076"/>
          <ac:spMkLst>
            <pc:docMk/>
            <pc:sldMk cId="776544331" sldId="264"/>
            <ac:spMk id="2" creationId="{00000000-0000-0000-0000-000000000000}"/>
          </ac:spMkLst>
        </pc:spChg>
        <pc:spChg chg="mod">
          <ac:chgData name="Юрьев Юрий" userId="3a7b0d7b467a7589" providerId="LiveId" clId="{AA2E3D86-39A3-4526-A324-83BEB23C5BF2}" dt="2022-02-15T11:47:25.991" v="1536" actId="115"/>
          <ac:spMkLst>
            <pc:docMk/>
            <pc:sldMk cId="776544331" sldId="264"/>
            <ac:spMk id="3" creationId="{00000000-0000-0000-0000-000000000000}"/>
          </ac:spMkLst>
        </pc:spChg>
        <pc:spChg chg="add del mod">
          <ac:chgData name="Юрьев Юрий" userId="3a7b0d7b467a7589" providerId="LiveId" clId="{AA2E3D86-39A3-4526-A324-83BEB23C5BF2}" dt="2022-02-15T11:38:20.759" v="1453" actId="478"/>
          <ac:spMkLst>
            <pc:docMk/>
            <pc:sldMk cId="776544331" sldId="264"/>
            <ac:spMk id="6" creationId="{085E8F33-E208-4284-AB24-6BA772CCAA0F}"/>
          </ac:spMkLst>
        </pc:spChg>
        <pc:spChg chg="add del mod">
          <ac:chgData name="Юрьев Юрий" userId="3a7b0d7b467a7589" providerId="LiveId" clId="{AA2E3D86-39A3-4526-A324-83BEB23C5BF2}" dt="2022-02-15T11:41:07.011" v="1500" actId="478"/>
          <ac:spMkLst>
            <pc:docMk/>
            <pc:sldMk cId="776544331" sldId="264"/>
            <ac:spMk id="8" creationId="{51D11081-EACB-4223-8F03-6B5D914C3083}"/>
          </ac:spMkLst>
        </pc:spChg>
        <pc:picChg chg="add del mod">
          <ac:chgData name="Юрьев Юрий" userId="3a7b0d7b467a7589" providerId="LiveId" clId="{AA2E3D86-39A3-4526-A324-83BEB23C5BF2}" dt="2022-02-15T11:41:05.292" v="1499" actId="478"/>
          <ac:picMkLst>
            <pc:docMk/>
            <pc:sldMk cId="776544331" sldId="264"/>
            <ac:picMk id="7" creationId="{A56A6C3E-FA20-4FF9-92DA-2F44F56AFA9A}"/>
          </ac:picMkLst>
        </pc:picChg>
        <pc:picChg chg="add mod">
          <ac:chgData name="Юрьев Юрий" userId="3a7b0d7b467a7589" providerId="LiveId" clId="{AA2E3D86-39A3-4526-A324-83BEB23C5BF2}" dt="2022-02-15T11:41:45.511" v="1510" actId="1076"/>
          <ac:picMkLst>
            <pc:docMk/>
            <pc:sldMk cId="776544331" sldId="264"/>
            <ac:picMk id="10" creationId="{8EFF26A1-5916-43D6-B42B-7BAB355AAF44}"/>
          </ac:picMkLst>
        </pc:picChg>
      </pc:sldChg>
      <pc:sldChg chg="modSp mod ord">
        <pc:chgData name="Юрьев Юрий" userId="3a7b0d7b467a7589" providerId="LiveId" clId="{AA2E3D86-39A3-4526-A324-83BEB23C5BF2}" dt="2022-02-15T11:42:14.331" v="1513" actId="1076"/>
        <pc:sldMkLst>
          <pc:docMk/>
          <pc:sldMk cId="2261394611" sldId="265"/>
        </pc:sldMkLst>
        <pc:spChg chg="mod">
          <ac:chgData name="Юрьев Юрий" userId="3a7b0d7b467a7589" providerId="LiveId" clId="{AA2E3D86-39A3-4526-A324-83BEB23C5BF2}" dt="2022-02-15T11:42:10.338" v="1511" actId="1076"/>
          <ac:spMkLst>
            <pc:docMk/>
            <pc:sldMk cId="2261394611" sldId="265"/>
            <ac:spMk id="2" creationId="{00000000-0000-0000-0000-000000000000}"/>
          </ac:spMkLst>
        </pc:spChg>
        <pc:spChg chg="mod">
          <ac:chgData name="Юрьев Юрий" userId="3a7b0d7b467a7589" providerId="LiveId" clId="{AA2E3D86-39A3-4526-A324-83BEB23C5BF2}" dt="2022-02-15T11:42:14.331" v="1513" actId="1076"/>
          <ac:spMkLst>
            <pc:docMk/>
            <pc:sldMk cId="2261394611" sldId="265"/>
            <ac:spMk id="8" creationId="{00000000-0000-0000-0000-000000000000}"/>
          </ac:spMkLst>
        </pc:spChg>
        <pc:picChg chg="mod">
          <ac:chgData name="Юрьев Юрий" userId="3a7b0d7b467a7589" providerId="LiveId" clId="{AA2E3D86-39A3-4526-A324-83BEB23C5BF2}" dt="2022-02-15T11:42:11.656" v="1512" actId="1076"/>
          <ac:picMkLst>
            <pc:docMk/>
            <pc:sldMk cId="2261394611" sldId="265"/>
            <ac:picMk id="2049" creationId="{00000000-0000-0000-0000-000000000000}"/>
          </ac:picMkLst>
        </pc:picChg>
      </pc:sldChg>
      <pc:sldChg chg="del">
        <pc:chgData name="Юрьев Юрий" userId="3a7b0d7b467a7589" providerId="LiveId" clId="{AA2E3D86-39A3-4526-A324-83BEB23C5BF2}" dt="2022-02-15T10:34:31.296" v="996" actId="47"/>
        <pc:sldMkLst>
          <pc:docMk/>
          <pc:sldMk cId="1292002101" sldId="266"/>
        </pc:sldMkLst>
      </pc:sldChg>
      <pc:sldChg chg="modSp mod">
        <pc:chgData name="Юрьев Юрий" userId="3a7b0d7b467a7589" providerId="LiveId" clId="{AA2E3D86-39A3-4526-A324-83BEB23C5BF2}" dt="2022-02-15T10:19:12.987" v="945" actId="6549"/>
        <pc:sldMkLst>
          <pc:docMk/>
          <pc:sldMk cId="1952382457" sldId="310"/>
        </pc:sldMkLst>
        <pc:spChg chg="mod">
          <ac:chgData name="Юрьев Юрий" userId="3a7b0d7b467a7589" providerId="LiveId" clId="{AA2E3D86-39A3-4526-A324-83BEB23C5BF2}" dt="2022-02-15T10:19:12.987" v="945" actId="6549"/>
          <ac:spMkLst>
            <pc:docMk/>
            <pc:sldMk cId="1952382457" sldId="310"/>
            <ac:spMk id="3" creationId="{00000000-0000-0000-0000-000000000000}"/>
          </ac:spMkLst>
        </pc:spChg>
      </pc:sldChg>
      <pc:sldChg chg="modSp del mod">
        <pc:chgData name="Юрьев Юрий" userId="3a7b0d7b467a7589" providerId="LiveId" clId="{AA2E3D86-39A3-4526-A324-83BEB23C5BF2}" dt="2022-02-15T10:17:46.972" v="907" actId="47"/>
        <pc:sldMkLst>
          <pc:docMk/>
          <pc:sldMk cId="847718898" sldId="312"/>
        </pc:sldMkLst>
        <pc:spChg chg="mod">
          <ac:chgData name="Юрьев Юрий" userId="3a7b0d7b467a7589" providerId="LiveId" clId="{AA2E3D86-39A3-4526-A324-83BEB23C5BF2}" dt="2022-02-15T08:51:55.128" v="904" actId="27636"/>
          <ac:spMkLst>
            <pc:docMk/>
            <pc:sldMk cId="847718898" sldId="312"/>
            <ac:spMk id="3" creationId="{00000000-0000-0000-0000-000000000000}"/>
          </ac:spMkLst>
        </pc:spChg>
      </pc:sldChg>
      <pc:sldChg chg="modSp del mod">
        <pc:chgData name="Юрьев Юрий" userId="3a7b0d7b467a7589" providerId="LiveId" clId="{AA2E3D86-39A3-4526-A324-83BEB23C5BF2}" dt="2022-02-15T08:52:02.666" v="905" actId="47"/>
        <pc:sldMkLst>
          <pc:docMk/>
          <pc:sldMk cId="932342272" sldId="313"/>
        </pc:sldMkLst>
        <pc:spChg chg="mod">
          <ac:chgData name="Юрьев Юрий" userId="3a7b0d7b467a7589" providerId="LiveId" clId="{AA2E3D86-39A3-4526-A324-83BEB23C5BF2}" dt="2022-02-15T08:51:47.360" v="900" actId="113"/>
          <ac:spMkLst>
            <pc:docMk/>
            <pc:sldMk cId="932342272" sldId="313"/>
            <ac:spMk id="3" creationId="{00000000-0000-0000-0000-000000000000}"/>
          </ac:spMkLst>
        </pc:spChg>
      </pc:sldChg>
      <pc:sldChg chg="addSp modSp mod">
        <pc:chgData name="Юрьев Юрий" userId="3a7b0d7b467a7589" providerId="LiveId" clId="{AA2E3D86-39A3-4526-A324-83BEB23C5BF2}" dt="2022-02-15T11:14:23.879" v="1275" actId="14100"/>
        <pc:sldMkLst>
          <pc:docMk/>
          <pc:sldMk cId="1398621629" sldId="314"/>
        </pc:sldMkLst>
        <pc:spChg chg="mod">
          <ac:chgData name="Юрьев Юрий" userId="3a7b0d7b467a7589" providerId="LiveId" clId="{AA2E3D86-39A3-4526-A324-83BEB23C5BF2}" dt="2022-02-15T10:37:57.734" v="1032" actId="1076"/>
          <ac:spMkLst>
            <pc:docMk/>
            <pc:sldMk cId="1398621629" sldId="314"/>
            <ac:spMk id="2" creationId="{00000000-0000-0000-0000-000000000000}"/>
          </ac:spMkLst>
        </pc:spChg>
        <pc:spChg chg="mod">
          <ac:chgData name="Юрьев Юрий" userId="3a7b0d7b467a7589" providerId="LiveId" clId="{AA2E3D86-39A3-4526-A324-83BEB23C5BF2}" dt="2022-02-15T11:14:03.968" v="1270" actId="27636"/>
          <ac:spMkLst>
            <pc:docMk/>
            <pc:sldMk cId="1398621629" sldId="314"/>
            <ac:spMk id="3" creationId="{00000000-0000-0000-0000-000000000000}"/>
          </ac:spMkLst>
        </pc:spChg>
        <pc:spChg chg="add mod">
          <ac:chgData name="Юрьев Юрий" userId="3a7b0d7b467a7589" providerId="LiveId" clId="{AA2E3D86-39A3-4526-A324-83BEB23C5BF2}" dt="2022-02-15T11:14:23.879" v="1275" actId="14100"/>
          <ac:spMkLst>
            <pc:docMk/>
            <pc:sldMk cId="1398621629" sldId="314"/>
            <ac:spMk id="9" creationId="{F1D8803E-C727-4BC1-9429-E66552120C65}"/>
          </ac:spMkLst>
        </pc:spChg>
      </pc:sldChg>
      <pc:sldChg chg="addSp modSp mod">
        <pc:chgData name="Юрьев Юрий" userId="3a7b0d7b467a7589" providerId="LiveId" clId="{AA2E3D86-39A3-4526-A324-83BEB23C5BF2}" dt="2022-02-15T11:13:16.131" v="1259" actId="1076"/>
        <pc:sldMkLst>
          <pc:docMk/>
          <pc:sldMk cId="3498761477" sldId="315"/>
        </pc:sldMkLst>
        <pc:spChg chg="mod">
          <ac:chgData name="Юрьев Юрий" userId="3a7b0d7b467a7589" providerId="LiveId" clId="{AA2E3D86-39A3-4526-A324-83BEB23C5BF2}" dt="2022-02-15T11:13:11.898" v="1257" actId="27636"/>
          <ac:spMkLst>
            <pc:docMk/>
            <pc:sldMk cId="3498761477" sldId="315"/>
            <ac:spMk id="3" creationId="{00000000-0000-0000-0000-000000000000}"/>
          </ac:spMkLst>
        </pc:spChg>
        <pc:spChg chg="add mod">
          <ac:chgData name="Юрьев Юрий" userId="3a7b0d7b467a7589" providerId="LiveId" clId="{AA2E3D86-39A3-4526-A324-83BEB23C5BF2}" dt="2022-02-15T11:13:14.676" v="1258" actId="1076"/>
          <ac:spMkLst>
            <pc:docMk/>
            <pc:sldMk cId="3498761477" sldId="315"/>
            <ac:spMk id="7" creationId="{A173AF09-F6DD-404C-9E5A-FE6713904A94}"/>
          </ac:spMkLst>
        </pc:spChg>
        <pc:picChg chg="add mod">
          <ac:chgData name="Юрьев Юрий" userId="3a7b0d7b467a7589" providerId="LiveId" clId="{AA2E3D86-39A3-4526-A324-83BEB23C5BF2}" dt="2022-02-15T11:13:16.131" v="1259" actId="1076"/>
          <ac:picMkLst>
            <pc:docMk/>
            <pc:sldMk cId="3498761477" sldId="315"/>
            <ac:picMk id="6" creationId="{F3E5D217-0A7D-4362-94D7-EDD43DD196B8}"/>
          </ac:picMkLst>
        </pc:picChg>
      </pc:sldChg>
      <pc:sldChg chg="modSp mod">
        <pc:chgData name="Юрьев Юрий" userId="3a7b0d7b467a7589" providerId="LiveId" clId="{AA2E3D86-39A3-4526-A324-83BEB23C5BF2}" dt="2022-02-16T14:07:23.406" v="2172" actId="20577"/>
        <pc:sldMkLst>
          <pc:docMk/>
          <pc:sldMk cId="2231259088" sldId="317"/>
        </pc:sldMkLst>
        <pc:spChg chg="mod">
          <ac:chgData name="Юрьев Юрий" userId="3a7b0d7b467a7589" providerId="LiveId" clId="{AA2E3D86-39A3-4526-A324-83BEB23C5BF2}" dt="2022-02-15T11:52:57.710" v="1585" actId="1076"/>
          <ac:spMkLst>
            <pc:docMk/>
            <pc:sldMk cId="2231259088" sldId="317"/>
            <ac:spMk id="2" creationId="{00000000-0000-0000-0000-000000000000}"/>
          </ac:spMkLst>
        </pc:spChg>
        <pc:spChg chg="mod">
          <ac:chgData name="Юрьев Юрий" userId="3a7b0d7b467a7589" providerId="LiveId" clId="{AA2E3D86-39A3-4526-A324-83BEB23C5BF2}" dt="2022-02-16T14:07:23.406" v="2172" actId="20577"/>
          <ac:spMkLst>
            <pc:docMk/>
            <pc:sldMk cId="2231259088" sldId="317"/>
            <ac:spMk id="3" creationId="{00000000-0000-0000-0000-000000000000}"/>
          </ac:spMkLst>
        </pc:spChg>
      </pc:sldChg>
      <pc:sldChg chg="addSp delSp modSp mod">
        <pc:chgData name="Юрьев Юрий" userId="3a7b0d7b467a7589" providerId="LiveId" clId="{AA2E3D86-39A3-4526-A324-83BEB23C5BF2}" dt="2022-02-16T14:13:13.018" v="2480" actId="207"/>
        <pc:sldMkLst>
          <pc:docMk/>
          <pc:sldMk cId="3159416543" sldId="318"/>
        </pc:sldMkLst>
        <pc:spChg chg="mod">
          <ac:chgData name="Юрьев Юрий" userId="3a7b0d7b467a7589" providerId="LiveId" clId="{AA2E3D86-39A3-4526-A324-83BEB23C5BF2}" dt="2022-02-16T12:51:19.343" v="2132" actId="1076"/>
          <ac:spMkLst>
            <pc:docMk/>
            <pc:sldMk cId="3159416543" sldId="318"/>
            <ac:spMk id="2" creationId="{00000000-0000-0000-0000-000000000000}"/>
          </ac:spMkLst>
        </pc:spChg>
        <pc:spChg chg="mod">
          <ac:chgData name="Юрьев Юрий" userId="3a7b0d7b467a7589" providerId="LiveId" clId="{AA2E3D86-39A3-4526-A324-83BEB23C5BF2}" dt="2022-02-16T11:52:04.789" v="1985" actId="27636"/>
          <ac:spMkLst>
            <pc:docMk/>
            <pc:sldMk cId="3159416543" sldId="318"/>
            <ac:spMk id="3" creationId="{00000000-0000-0000-0000-000000000000}"/>
          </ac:spMkLst>
        </pc:spChg>
        <pc:spChg chg="del">
          <ac:chgData name="Юрьев Юрий" userId="3a7b0d7b467a7589" providerId="LiveId" clId="{AA2E3D86-39A3-4526-A324-83BEB23C5BF2}" dt="2022-02-15T11:49:36.379" v="1571" actId="478"/>
          <ac:spMkLst>
            <pc:docMk/>
            <pc:sldMk cId="3159416543" sldId="318"/>
            <ac:spMk id="4" creationId="{00000000-0000-0000-0000-000000000000}"/>
          </ac:spMkLst>
        </pc:spChg>
        <pc:spChg chg="add del mod">
          <ac:chgData name="Юрьев Юрий" userId="3a7b0d7b467a7589" providerId="LiveId" clId="{AA2E3D86-39A3-4526-A324-83BEB23C5BF2}" dt="2022-02-16T14:07:46.148" v="2175"/>
          <ac:spMkLst>
            <pc:docMk/>
            <pc:sldMk cId="3159416543" sldId="318"/>
            <ac:spMk id="9" creationId="{402B3FCC-2B5D-4439-BFCF-5AFF31D45762}"/>
          </ac:spMkLst>
        </pc:spChg>
        <pc:spChg chg="add mod">
          <ac:chgData name="Юрьев Юрий" userId="3a7b0d7b467a7589" providerId="LiveId" clId="{AA2E3D86-39A3-4526-A324-83BEB23C5BF2}" dt="2022-02-16T14:13:06.495" v="2477" actId="1076"/>
          <ac:spMkLst>
            <pc:docMk/>
            <pc:sldMk cId="3159416543" sldId="318"/>
            <ac:spMk id="11" creationId="{CC6AEDEC-6DC9-4DE5-B90C-6B9E08A4ABB3}"/>
          </ac:spMkLst>
        </pc:spChg>
        <pc:spChg chg="add mod">
          <ac:chgData name="Юрьев Юрий" userId="3a7b0d7b467a7589" providerId="LiveId" clId="{AA2E3D86-39A3-4526-A324-83BEB23C5BF2}" dt="2022-02-16T14:13:13.018" v="2480" actId="207"/>
          <ac:spMkLst>
            <pc:docMk/>
            <pc:sldMk cId="3159416543" sldId="318"/>
            <ac:spMk id="12" creationId="{67A49323-33D5-47CB-BB00-7F0EB3C5C4CA}"/>
          </ac:spMkLst>
        </pc:spChg>
        <pc:picChg chg="add del mod">
          <ac:chgData name="Юрьев Юрий" userId="3a7b0d7b467a7589" providerId="LiveId" clId="{AA2E3D86-39A3-4526-A324-83BEB23C5BF2}" dt="2022-02-16T12:54:20.387" v="2138" actId="478"/>
          <ac:picMkLst>
            <pc:docMk/>
            <pc:sldMk cId="3159416543" sldId="318"/>
            <ac:picMk id="6" creationId="{84FB0745-4C81-4385-9C22-C64E093D7835}"/>
          </ac:picMkLst>
        </pc:picChg>
        <pc:picChg chg="add del mod">
          <ac:chgData name="Юрьев Юрий" userId="3a7b0d7b467a7589" providerId="LiveId" clId="{AA2E3D86-39A3-4526-A324-83BEB23C5BF2}" dt="2022-02-16T12:50:58.276" v="2127" actId="478"/>
          <ac:picMkLst>
            <pc:docMk/>
            <pc:sldMk cId="3159416543" sldId="318"/>
            <ac:picMk id="7" creationId="{B691CC10-3E80-43DE-BF73-862E51E920A7}"/>
          </ac:picMkLst>
        </pc:picChg>
        <pc:picChg chg="add mod">
          <ac:chgData name="Юрьев Юрий" userId="3a7b0d7b467a7589" providerId="LiveId" clId="{AA2E3D86-39A3-4526-A324-83BEB23C5BF2}" dt="2022-02-16T14:13:07.850" v="2478" actId="1076"/>
          <ac:picMkLst>
            <pc:docMk/>
            <pc:sldMk cId="3159416543" sldId="318"/>
            <ac:picMk id="10" creationId="{149A2EE0-F8A0-4E13-884A-FC4C9921487D}"/>
          </ac:picMkLst>
        </pc:picChg>
      </pc:sldChg>
      <pc:sldChg chg="modSp mod">
        <pc:chgData name="Юрьев Юрий" userId="3a7b0d7b467a7589" providerId="LiveId" clId="{AA2E3D86-39A3-4526-A324-83BEB23C5BF2}" dt="2022-02-15T10:20:24.635" v="960" actId="255"/>
        <pc:sldMkLst>
          <pc:docMk/>
          <pc:sldMk cId="3608157045" sldId="319"/>
        </pc:sldMkLst>
        <pc:spChg chg="mod">
          <ac:chgData name="Юрьев Юрий" userId="3a7b0d7b467a7589" providerId="LiveId" clId="{AA2E3D86-39A3-4526-A324-83BEB23C5BF2}" dt="2022-02-15T10:20:24.635" v="960" actId="255"/>
          <ac:spMkLst>
            <pc:docMk/>
            <pc:sldMk cId="3608157045" sldId="319"/>
            <ac:spMk id="3" creationId="{00000000-0000-0000-0000-000000000000}"/>
          </ac:spMkLst>
        </pc:spChg>
      </pc:sldChg>
      <pc:sldChg chg="modSp mod">
        <pc:chgData name="Юрьев Юрий" userId="3a7b0d7b467a7589" providerId="LiveId" clId="{AA2E3D86-39A3-4526-A324-83BEB23C5BF2}" dt="2022-02-15T14:21:34.094" v="1873"/>
        <pc:sldMkLst>
          <pc:docMk/>
          <pc:sldMk cId="4017051159" sldId="320"/>
        </pc:sldMkLst>
        <pc:spChg chg="mod">
          <ac:chgData name="Юрьев Юрий" userId="3a7b0d7b467a7589" providerId="LiveId" clId="{AA2E3D86-39A3-4526-A324-83BEB23C5BF2}" dt="2022-02-15T13:54:01.209" v="1639" actId="20577"/>
          <ac:spMkLst>
            <pc:docMk/>
            <pc:sldMk cId="4017051159" sldId="320"/>
            <ac:spMk id="2" creationId="{00000000-0000-0000-0000-000000000000}"/>
          </ac:spMkLst>
        </pc:spChg>
        <pc:spChg chg="mod">
          <ac:chgData name="Юрьев Юрий" userId="3a7b0d7b467a7589" providerId="LiveId" clId="{AA2E3D86-39A3-4526-A324-83BEB23C5BF2}" dt="2022-02-15T14:21:34.094" v="1873"/>
          <ac:spMkLst>
            <pc:docMk/>
            <pc:sldMk cId="4017051159" sldId="320"/>
            <ac:spMk id="3" creationId="{00000000-0000-0000-0000-000000000000}"/>
          </ac:spMkLst>
        </pc:spChg>
      </pc:sldChg>
      <pc:sldChg chg="modSp mod">
        <pc:chgData name="Юрьев Юрий" userId="3a7b0d7b467a7589" providerId="LiveId" clId="{AA2E3D86-39A3-4526-A324-83BEB23C5BF2}" dt="2022-02-15T10:37:38.805" v="1026" actId="20577"/>
        <pc:sldMkLst>
          <pc:docMk/>
          <pc:sldMk cId="2831757739" sldId="326"/>
        </pc:sldMkLst>
        <pc:spChg chg="mod">
          <ac:chgData name="Юрьев Юрий" userId="3a7b0d7b467a7589" providerId="LiveId" clId="{AA2E3D86-39A3-4526-A324-83BEB23C5BF2}" dt="2022-02-15T10:37:31.130" v="1022" actId="1076"/>
          <ac:spMkLst>
            <pc:docMk/>
            <pc:sldMk cId="2831757739" sldId="326"/>
            <ac:spMk id="2" creationId="{00000000-0000-0000-0000-000000000000}"/>
          </ac:spMkLst>
        </pc:spChg>
        <pc:spChg chg="mod">
          <ac:chgData name="Юрьев Юрий" userId="3a7b0d7b467a7589" providerId="LiveId" clId="{AA2E3D86-39A3-4526-A324-83BEB23C5BF2}" dt="2022-02-15T10:37:38.805" v="1026" actId="20577"/>
          <ac:spMkLst>
            <pc:docMk/>
            <pc:sldMk cId="2831757739" sldId="326"/>
            <ac:spMk id="3" creationId="{00000000-0000-0000-0000-000000000000}"/>
          </ac:spMkLst>
        </pc:spChg>
      </pc:sldChg>
      <pc:sldChg chg="addSp modSp mod">
        <pc:chgData name="Юрьев Юрий" userId="3a7b0d7b467a7589" providerId="LiveId" clId="{AA2E3D86-39A3-4526-A324-83BEB23C5BF2}" dt="2022-02-15T11:44:01.599" v="1533" actId="1076"/>
        <pc:sldMkLst>
          <pc:docMk/>
          <pc:sldMk cId="142160441" sldId="327"/>
        </pc:sldMkLst>
        <pc:spChg chg="mod">
          <ac:chgData name="Юрьев Юрий" userId="3a7b0d7b467a7589" providerId="LiveId" clId="{AA2E3D86-39A3-4526-A324-83BEB23C5BF2}" dt="2022-02-15T11:43:11.711" v="1514" actId="1076"/>
          <ac:spMkLst>
            <pc:docMk/>
            <pc:sldMk cId="142160441" sldId="327"/>
            <ac:spMk id="2" creationId="{00000000-0000-0000-0000-000000000000}"/>
          </ac:spMkLst>
        </pc:spChg>
        <pc:spChg chg="mod">
          <ac:chgData name="Юрьев Юрий" userId="3a7b0d7b467a7589" providerId="LiveId" clId="{AA2E3D86-39A3-4526-A324-83BEB23C5BF2}" dt="2022-02-15T11:43:32.507" v="1523" actId="14100"/>
          <ac:spMkLst>
            <pc:docMk/>
            <pc:sldMk cId="142160441" sldId="327"/>
            <ac:spMk id="3" creationId="{00000000-0000-0000-0000-000000000000}"/>
          </ac:spMkLst>
        </pc:spChg>
        <pc:spChg chg="add mod">
          <ac:chgData name="Юрьев Юрий" userId="3a7b0d7b467a7589" providerId="LiveId" clId="{AA2E3D86-39A3-4526-A324-83BEB23C5BF2}" dt="2022-02-15T11:43:52.740" v="1530" actId="1076"/>
          <ac:spMkLst>
            <pc:docMk/>
            <pc:sldMk cId="142160441" sldId="327"/>
            <ac:spMk id="7" creationId="{FE7911EA-2A92-459F-B398-F095C9E14CE3}"/>
          </ac:spMkLst>
        </pc:spChg>
        <pc:spChg chg="add mod">
          <ac:chgData name="Юрьев Юрий" userId="3a7b0d7b467a7589" providerId="LiveId" clId="{AA2E3D86-39A3-4526-A324-83BEB23C5BF2}" dt="2022-02-15T11:44:01.599" v="1533" actId="1076"/>
          <ac:spMkLst>
            <pc:docMk/>
            <pc:sldMk cId="142160441" sldId="327"/>
            <ac:spMk id="8" creationId="{9CA19623-5CB6-420A-83EE-0CC89478A72F}"/>
          </ac:spMkLst>
        </pc:spChg>
        <pc:picChg chg="add mod">
          <ac:chgData name="Юрьев Юрий" userId="3a7b0d7b467a7589" providerId="LiveId" clId="{AA2E3D86-39A3-4526-A324-83BEB23C5BF2}" dt="2022-02-15T11:43:44.458" v="1526" actId="1076"/>
          <ac:picMkLst>
            <pc:docMk/>
            <pc:sldMk cId="142160441" sldId="327"/>
            <ac:picMk id="6" creationId="{E77686D2-A179-4E25-AA77-67C0C27F8D6C}"/>
          </ac:picMkLst>
        </pc:picChg>
      </pc:sldChg>
      <pc:sldChg chg="modSp del mod">
        <pc:chgData name="Юрьев Юрий" userId="3a7b0d7b467a7589" providerId="LiveId" clId="{AA2E3D86-39A3-4526-A324-83BEB23C5BF2}" dt="2022-02-15T11:52:29.204" v="1583" actId="2696"/>
        <pc:sldMkLst>
          <pc:docMk/>
          <pc:sldMk cId="3948546863" sldId="328"/>
        </pc:sldMkLst>
        <pc:spChg chg="mod">
          <ac:chgData name="Юрьев Юрий" userId="3a7b0d7b467a7589" providerId="LiveId" clId="{AA2E3D86-39A3-4526-A324-83BEB23C5BF2}" dt="2022-02-15T11:49:21.404" v="1563" actId="27636"/>
          <ac:spMkLst>
            <pc:docMk/>
            <pc:sldMk cId="3948546863" sldId="328"/>
            <ac:spMk id="3" creationId="{00000000-0000-0000-0000-000000000000}"/>
          </ac:spMkLst>
        </pc:spChg>
      </pc:sldChg>
      <pc:sldChg chg="modSp mod">
        <pc:chgData name="Юрьев Юрий" userId="3a7b0d7b467a7589" providerId="LiveId" clId="{AA2E3D86-39A3-4526-A324-83BEB23C5BF2}" dt="2022-02-15T11:54:02.752" v="1586" actId="1076"/>
        <pc:sldMkLst>
          <pc:docMk/>
          <pc:sldMk cId="1034519909" sldId="329"/>
        </pc:sldMkLst>
        <pc:spChg chg="mod">
          <ac:chgData name="Юрьев Юрий" userId="3a7b0d7b467a7589" providerId="LiveId" clId="{AA2E3D86-39A3-4526-A324-83BEB23C5BF2}" dt="2022-02-15T11:54:02.752" v="1586" actId="1076"/>
          <ac:spMkLst>
            <pc:docMk/>
            <pc:sldMk cId="1034519909" sldId="329"/>
            <ac:spMk id="2" creationId="{00000000-0000-0000-0000-000000000000}"/>
          </ac:spMkLst>
        </pc:spChg>
      </pc:sldChg>
      <pc:sldChg chg="modSp del mod">
        <pc:chgData name="Юрьев Юрий" userId="3a7b0d7b467a7589" providerId="LiveId" clId="{AA2E3D86-39A3-4526-A324-83BEB23C5BF2}" dt="2022-02-15T14:22:04.694" v="1875" actId="2696"/>
        <pc:sldMkLst>
          <pc:docMk/>
          <pc:sldMk cId="362006849" sldId="333"/>
        </pc:sldMkLst>
        <pc:spChg chg="mod">
          <ac:chgData name="Юрьев Юрий" userId="3a7b0d7b467a7589" providerId="LiveId" clId="{AA2E3D86-39A3-4526-A324-83BEB23C5BF2}" dt="2022-02-15T14:19:28.013" v="1857" actId="27636"/>
          <ac:spMkLst>
            <pc:docMk/>
            <pc:sldMk cId="362006849" sldId="333"/>
            <ac:spMk id="3" creationId="{00000000-0000-0000-0000-000000000000}"/>
          </ac:spMkLst>
        </pc:spChg>
      </pc:sldChg>
      <pc:sldChg chg="modSp mod">
        <pc:chgData name="Юрьев Юрий" userId="3a7b0d7b467a7589" providerId="LiveId" clId="{AA2E3D86-39A3-4526-A324-83BEB23C5BF2}" dt="2022-02-16T14:24:27.792" v="2749" actId="207"/>
        <pc:sldMkLst>
          <pc:docMk/>
          <pc:sldMk cId="2508338409" sldId="334"/>
        </pc:sldMkLst>
        <pc:spChg chg="mod">
          <ac:chgData name="Юрьев Юрий" userId="3a7b0d7b467a7589" providerId="LiveId" clId="{AA2E3D86-39A3-4526-A324-83BEB23C5BF2}" dt="2022-02-15T14:22:33.690" v="1897" actId="1076"/>
          <ac:spMkLst>
            <pc:docMk/>
            <pc:sldMk cId="2508338409" sldId="334"/>
            <ac:spMk id="2" creationId="{00000000-0000-0000-0000-000000000000}"/>
          </ac:spMkLst>
        </pc:spChg>
        <pc:spChg chg="mod">
          <ac:chgData name="Юрьев Юрий" userId="3a7b0d7b467a7589" providerId="LiveId" clId="{AA2E3D86-39A3-4526-A324-83BEB23C5BF2}" dt="2022-02-16T14:24:27.792" v="2749" actId="207"/>
          <ac:spMkLst>
            <pc:docMk/>
            <pc:sldMk cId="2508338409" sldId="334"/>
            <ac:spMk id="3" creationId="{00000000-0000-0000-0000-000000000000}"/>
          </ac:spMkLst>
        </pc:spChg>
      </pc:sldChg>
      <pc:sldChg chg="modSp del mod">
        <pc:chgData name="Юрьев Юрий" userId="3a7b0d7b467a7589" providerId="LiveId" clId="{AA2E3D86-39A3-4526-A324-83BEB23C5BF2}" dt="2022-02-15T14:24:14.305" v="1916" actId="2696"/>
        <pc:sldMkLst>
          <pc:docMk/>
          <pc:sldMk cId="3815804262" sldId="336"/>
        </pc:sldMkLst>
        <pc:spChg chg="mod">
          <ac:chgData name="Юрьев Юрий" userId="3a7b0d7b467a7589" providerId="LiveId" clId="{AA2E3D86-39A3-4526-A324-83BEB23C5BF2}" dt="2022-02-15T14:22:12.182" v="1876" actId="21"/>
          <ac:spMkLst>
            <pc:docMk/>
            <pc:sldMk cId="3815804262" sldId="336"/>
            <ac:spMk id="3" creationId="{00000000-0000-0000-0000-000000000000}"/>
          </ac:spMkLst>
        </pc:spChg>
      </pc:sldChg>
      <pc:sldChg chg="del">
        <pc:chgData name="Юрьев Юрий" userId="3a7b0d7b467a7589" providerId="LiveId" clId="{AA2E3D86-39A3-4526-A324-83BEB23C5BF2}" dt="2022-02-15T14:44:23.286" v="1969" actId="47"/>
        <pc:sldMkLst>
          <pc:docMk/>
          <pc:sldMk cId="417114920" sldId="337"/>
        </pc:sldMkLst>
      </pc:sldChg>
      <pc:sldChg chg="del">
        <pc:chgData name="Юрьев Юрий" userId="3a7b0d7b467a7589" providerId="LiveId" clId="{AA2E3D86-39A3-4526-A324-83BEB23C5BF2}" dt="2022-02-15T14:44:23.286" v="1969" actId="47"/>
        <pc:sldMkLst>
          <pc:docMk/>
          <pc:sldMk cId="2709007498" sldId="338"/>
        </pc:sldMkLst>
      </pc:sldChg>
      <pc:sldChg chg="del">
        <pc:chgData name="Юрьев Юрий" userId="3a7b0d7b467a7589" providerId="LiveId" clId="{AA2E3D86-39A3-4526-A324-83BEB23C5BF2}" dt="2022-02-15T14:44:23.286" v="1969" actId="47"/>
        <pc:sldMkLst>
          <pc:docMk/>
          <pc:sldMk cId="1244160127" sldId="339"/>
        </pc:sldMkLst>
      </pc:sldChg>
      <pc:sldChg chg="del">
        <pc:chgData name="Юрьев Юрий" userId="3a7b0d7b467a7589" providerId="LiveId" clId="{AA2E3D86-39A3-4526-A324-83BEB23C5BF2}" dt="2022-02-15T14:44:23.286" v="1969" actId="47"/>
        <pc:sldMkLst>
          <pc:docMk/>
          <pc:sldMk cId="2969785388" sldId="340"/>
        </pc:sldMkLst>
      </pc:sldChg>
      <pc:sldChg chg="del">
        <pc:chgData name="Юрьев Юрий" userId="3a7b0d7b467a7589" providerId="LiveId" clId="{AA2E3D86-39A3-4526-A324-83BEB23C5BF2}" dt="2022-02-15T14:44:23.286" v="1969" actId="47"/>
        <pc:sldMkLst>
          <pc:docMk/>
          <pc:sldMk cId="3659121562" sldId="341"/>
        </pc:sldMkLst>
      </pc:sldChg>
      <pc:sldChg chg="del">
        <pc:chgData name="Юрьев Юрий" userId="3a7b0d7b467a7589" providerId="LiveId" clId="{AA2E3D86-39A3-4526-A324-83BEB23C5BF2}" dt="2022-02-15T11:54:36.717" v="1588" actId="2696"/>
        <pc:sldMkLst>
          <pc:docMk/>
          <pc:sldMk cId="1758431896" sldId="343"/>
        </pc:sldMkLst>
      </pc:sldChg>
      <pc:sldChg chg="del">
        <pc:chgData name="Юрьев Юрий" userId="3a7b0d7b467a7589" providerId="LiveId" clId="{AA2E3D86-39A3-4526-A324-83BEB23C5BF2}" dt="2022-02-15T11:54:33.842" v="1587" actId="2696"/>
        <pc:sldMkLst>
          <pc:docMk/>
          <pc:sldMk cId="3009717771" sldId="344"/>
        </pc:sldMkLst>
      </pc:sldChg>
      <pc:sldChg chg="del">
        <pc:chgData name="Юрьев Юрий" userId="3a7b0d7b467a7589" providerId="LiveId" clId="{AA2E3D86-39A3-4526-A324-83BEB23C5BF2}" dt="2022-02-15T10:34:32.723" v="997" actId="47"/>
        <pc:sldMkLst>
          <pc:docMk/>
          <pc:sldMk cId="698868807" sldId="346"/>
        </pc:sldMkLst>
      </pc:sldChg>
      <pc:sldChg chg="del">
        <pc:chgData name="Юрьев Юрий" userId="3a7b0d7b467a7589" providerId="LiveId" clId="{AA2E3D86-39A3-4526-A324-83BEB23C5BF2}" dt="2022-02-15T10:34:33.994" v="998" actId="47"/>
        <pc:sldMkLst>
          <pc:docMk/>
          <pc:sldMk cId="2950085934" sldId="347"/>
        </pc:sldMkLst>
      </pc:sldChg>
      <pc:sldChg chg="addSp delSp modSp new mod ord">
        <pc:chgData name="Юрьев Юрий" userId="3a7b0d7b467a7589" providerId="LiveId" clId="{AA2E3D86-39A3-4526-A324-83BEB23C5BF2}" dt="2022-02-17T07:28:35.751" v="2865" actId="478"/>
        <pc:sldMkLst>
          <pc:docMk/>
          <pc:sldMk cId="1346929917" sldId="348"/>
        </pc:sldMkLst>
        <pc:spChg chg="del">
          <ac:chgData name="Юрьев Юрий" userId="3a7b0d7b467a7589" providerId="LiveId" clId="{AA2E3D86-39A3-4526-A324-83BEB23C5BF2}" dt="2022-02-15T07:57:24" v="1" actId="478"/>
          <ac:spMkLst>
            <pc:docMk/>
            <pc:sldMk cId="1346929917" sldId="348"/>
            <ac:spMk id="2" creationId="{15EBCD10-740D-4B4C-84F7-36EEBEE09EE7}"/>
          </ac:spMkLst>
        </pc:spChg>
        <pc:spChg chg="mod">
          <ac:chgData name="Юрьев Юрий" userId="3a7b0d7b467a7589" providerId="LiveId" clId="{AA2E3D86-39A3-4526-A324-83BEB23C5BF2}" dt="2022-02-15T08:00:13.252" v="175" actId="1076"/>
          <ac:spMkLst>
            <pc:docMk/>
            <pc:sldMk cId="1346929917" sldId="348"/>
            <ac:spMk id="3" creationId="{BC45D6D8-379F-4988-8099-1431E8FCAED6}"/>
          </ac:spMkLst>
        </pc:spChg>
        <pc:spChg chg="del">
          <ac:chgData name="Юрьев Юрий" userId="3a7b0d7b467a7589" providerId="LiveId" clId="{AA2E3D86-39A3-4526-A324-83BEB23C5BF2}" dt="2022-02-17T07:28:35.751" v="2865" actId="478"/>
          <ac:spMkLst>
            <pc:docMk/>
            <pc:sldMk cId="1346929917" sldId="348"/>
            <ac:spMk id="4" creationId="{938A4CD6-9236-42CB-8FDE-473EAADA6A51}"/>
          </ac:spMkLst>
        </pc:spChg>
        <pc:spChg chg="add mod">
          <ac:chgData name="Юрьев Юрий" userId="3a7b0d7b467a7589" providerId="LiveId" clId="{AA2E3D86-39A3-4526-A324-83BEB23C5BF2}" dt="2022-02-15T08:30:50.575" v="590" actId="121"/>
          <ac:spMkLst>
            <pc:docMk/>
            <pc:sldMk cId="1346929917" sldId="348"/>
            <ac:spMk id="6" creationId="{E5319264-CE4A-4930-B28F-BAFA9637AB8C}"/>
          </ac:spMkLst>
        </pc:spChg>
      </pc:sldChg>
      <pc:sldChg chg="addSp delSp modSp new mod">
        <pc:chgData name="Юрьев Юрий" userId="3a7b0d7b467a7589" providerId="LiveId" clId="{AA2E3D86-39A3-4526-A324-83BEB23C5BF2}" dt="2022-02-15T08:31:30.039" v="611" actId="20577"/>
        <pc:sldMkLst>
          <pc:docMk/>
          <pc:sldMk cId="3398540890" sldId="349"/>
        </pc:sldMkLst>
        <pc:spChg chg="del">
          <ac:chgData name="Юрьев Юрий" userId="3a7b0d7b467a7589" providerId="LiveId" clId="{AA2E3D86-39A3-4526-A324-83BEB23C5BF2}" dt="2022-02-15T08:00:20.770" v="177" actId="478"/>
          <ac:spMkLst>
            <pc:docMk/>
            <pc:sldMk cId="3398540890" sldId="349"/>
            <ac:spMk id="2" creationId="{41C5CAF0-B388-4A69-B4E7-552075CB0063}"/>
          </ac:spMkLst>
        </pc:spChg>
        <pc:spChg chg="del">
          <ac:chgData name="Юрьев Юрий" userId="3a7b0d7b467a7589" providerId="LiveId" clId="{AA2E3D86-39A3-4526-A324-83BEB23C5BF2}" dt="2022-02-15T08:00:22.205" v="178" actId="478"/>
          <ac:spMkLst>
            <pc:docMk/>
            <pc:sldMk cId="3398540890" sldId="349"/>
            <ac:spMk id="3" creationId="{474AE8A5-55E1-4BC2-A459-5CA1B4B33C8D}"/>
          </ac:spMkLst>
        </pc:spChg>
        <pc:spChg chg="add mod">
          <ac:chgData name="Юрьев Юрий" userId="3a7b0d7b467a7589" providerId="LiveId" clId="{AA2E3D86-39A3-4526-A324-83BEB23C5BF2}" dt="2022-02-15T08:31:30.039" v="611" actId="20577"/>
          <ac:spMkLst>
            <pc:docMk/>
            <pc:sldMk cId="3398540890" sldId="349"/>
            <ac:spMk id="7" creationId="{39F6201D-DA4D-4193-B840-F6D21FE98D0F}"/>
          </ac:spMkLst>
        </pc:spChg>
        <pc:spChg chg="add del mod">
          <ac:chgData name="Юрьев Юрий" userId="3a7b0d7b467a7589" providerId="LiveId" clId="{AA2E3D86-39A3-4526-A324-83BEB23C5BF2}" dt="2022-02-15T08:22:40.421" v="331"/>
          <ac:spMkLst>
            <pc:docMk/>
            <pc:sldMk cId="3398540890" sldId="349"/>
            <ac:spMk id="9" creationId="{36B4EF2D-4FAD-4047-B3D2-41EAA79CFD8F}"/>
          </ac:spMkLst>
        </pc:spChg>
        <pc:graphicFrameChg chg="add del mod">
          <ac:chgData name="Юрьев Юрий" userId="3a7b0d7b467a7589" providerId="LiveId" clId="{AA2E3D86-39A3-4526-A324-83BEB23C5BF2}" dt="2022-02-15T08:22:40.421" v="331"/>
          <ac:graphicFrameMkLst>
            <pc:docMk/>
            <pc:sldMk cId="3398540890" sldId="349"/>
            <ac:graphicFrameMk id="8" creationId="{D0881E0E-E843-4C60-B45F-E371B3F329C3}"/>
          </ac:graphicFrameMkLst>
        </pc:graphicFrameChg>
      </pc:sldChg>
      <pc:sldChg chg="addSp delSp modSp new mod">
        <pc:chgData name="Юрьев Юрий" userId="3a7b0d7b467a7589" providerId="LiveId" clId="{AA2E3D86-39A3-4526-A324-83BEB23C5BF2}" dt="2022-02-15T08:34:43.262" v="897" actId="20577"/>
        <pc:sldMkLst>
          <pc:docMk/>
          <pc:sldMk cId="1614736389" sldId="350"/>
        </pc:sldMkLst>
        <pc:spChg chg="del">
          <ac:chgData name="Юрьев Юрий" userId="3a7b0d7b467a7589" providerId="LiveId" clId="{AA2E3D86-39A3-4526-A324-83BEB23C5BF2}" dt="2022-02-15T08:25:39.151" v="566" actId="478"/>
          <ac:spMkLst>
            <pc:docMk/>
            <pc:sldMk cId="1614736389" sldId="350"/>
            <ac:spMk id="2" creationId="{066DA052-6307-41FA-A8B4-55DC3556CBE4}"/>
          </ac:spMkLst>
        </pc:spChg>
        <pc:spChg chg="del">
          <ac:chgData name="Юрьев Юрий" userId="3a7b0d7b467a7589" providerId="LiveId" clId="{AA2E3D86-39A3-4526-A324-83BEB23C5BF2}" dt="2022-02-15T08:25:40.455" v="567" actId="478"/>
          <ac:spMkLst>
            <pc:docMk/>
            <pc:sldMk cId="1614736389" sldId="350"/>
            <ac:spMk id="3" creationId="{A96D7CF0-1A40-4523-9E2B-AD87C30599BB}"/>
          </ac:spMkLst>
        </pc:spChg>
        <pc:spChg chg="add mod">
          <ac:chgData name="Юрьев Юрий" userId="3a7b0d7b467a7589" providerId="LiveId" clId="{AA2E3D86-39A3-4526-A324-83BEB23C5BF2}" dt="2022-02-15T08:31:59.032" v="649" actId="313"/>
          <ac:spMkLst>
            <pc:docMk/>
            <pc:sldMk cId="1614736389" sldId="350"/>
            <ac:spMk id="7" creationId="{51F70FDD-FC38-4308-AD69-DCD1639DDF67}"/>
          </ac:spMkLst>
        </pc:spChg>
        <pc:spChg chg="add mod">
          <ac:chgData name="Юрьев Юрий" userId="3a7b0d7b467a7589" providerId="LiveId" clId="{AA2E3D86-39A3-4526-A324-83BEB23C5BF2}" dt="2022-02-15T08:34:43.262" v="897" actId="20577"/>
          <ac:spMkLst>
            <pc:docMk/>
            <pc:sldMk cId="1614736389" sldId="350"/>
            <ac:spMk id="9" creationId="{25B29D6A-7559-4954-9F50-A3481D020B96}"/>
          </ac:spMkLst>
        </pc:spChg>
      </pc:sldChg>
      <pc:sldChg chg="addSp delSp modSp new mod">
        <pc:chgData name="Юрьев Юрий" userId="3a7b0d7b467a7589" providerId="LiveId" clId="{AA2E3D86-39A3-4526-A324-83BEB23C5BF2}" dt="2022-02-16T14:04:17.641" v="2146" actId="478"/>
        <pc:sldMkLst>
          <pc:docMk/>
          <pc:sldMk cId="414282634" sldId="351"/>
        </pc:sldMkLst>
        <pc:spChg chg="del">
          <ac:chgData name="Юрьев Юрий" userId="3a7b0d7b467a7589" providerId="LiveId" clId="{AA2E3D86-39A3-4526-A324-83BEB23C5BF2}" dt="2022-02-15T10:47:06.671" v="1075" actId="478"/>
          <ac:spMkLst>
            <pc:docMk/>
            <pc:sldMk cId="414282634" sldId="351"/>
            <ac:spMk id="2" creationId="{2DE42C01-77AA-4B0C-91A8-7EB8B82DE89B}"/>
          </ac:spMkLst>
        </pc:spChg>
        <pc:spChg chg="del">
          <ac:chgData name="Юрьев Юрий" userId="3a7b0d7b467a7589" providerId="LiveId" clId="{AA2E3D86-39A3-4526-A324-83BEB23C5BF2}" dt="2022-02-15T10:47:08.395" v="1076" actId="478"/>
          <ac:spMkLst>
            <pc:docMk/>
            <pc:sldMk cId="414282634" sldId="351"/>
            <ac:spMk id="3" creationId="{E36F34C3-A625-4D8C-99D4-7A77630DAD41}"/>
          </ac:spMkLst>
        </pc:spChg>
        <pc:spChg chg="del">
          <ac:chgData name="Юрьев Юрий" userId="3a7b0d7b467a7589" providerId="LiveId" clId="{AA2E3D86-39A3-4526-A324-83BEB23C5BF2}" dt="2022-02-16T14:04:17.641" v="2146" actId="478"/>
          <ac:spMkLst>
            <pc:docMk/>
            <pc:sldMk cId="414282634" sldId="351"/>
            <ac:spMk id="4" creationId="{1082B5FE-446C-41FC-A187-A057C9F193C5}"/>
          </ac:spMkLst>
        </pc:spChg>
        <pc:spChg chg="add mod">
          <ac:chgData name="Юрьев Юрий" userId="3a7b0d7b467a7589" providerId="LiveId" clId="{AA2E3D86-39A3-4526-A324-83BEB23C5BF2}" dt="2022-02-15T11:27:06.222" v="1377" actId="20577"/>
          <ac:spMkLst>
            <pc:docMk/>
            <pc:sldMk cId="414282634" sldId="351"/>
            <ac:spMk id="7" creationId="{1F2BD3FD-3B41-43FD-8B82-AF0CB0FCE1B0}"/>
          </ac:spMkLst>
        </pc:spChg>
        <pc:spChg chg="add mod">
          <ac:chgData name="Юрьев Юрий" userId="3a7b0d7b467a7589" providerId="LiveId" clId="{AA2E3D86-39A3-4526-A324-83BEB23C5BF2}" dt="2022-02-15T10:47:24.458" v="1080"/>
          <ac:spMkLst>
            <pc:docMk/>
            <pc:sldMk cId="414282634" sldId="351"/>
            <ac:spMk id="8" creationId="{0C9D3F0D-8DDC-4117-980F-BC1C18CBC7E6}"/>
          </ac:spMkLst>
        </pc:spChg>
        <pc:spChg chg="add mod">
          <ac:chgData name="Юрьев Юрий" userId="3a7b0d7b467a7589" providerId="LiveId" clId="{AA2E3D86-39A3-4526-A324-83BEB23C5BF2}" dt="2022-02-15T11:26:55.924" v="1369" actId="14100"/>
          <ac:spMkLst>
            <pc:docMk/>
            <pc:sldMk cId="414282634" sldId="351"/>
            <ac:spMk id="10" creationId="{F8B80C3A-F1B0-4489-930E-479DAC346F02}"/>
          </ac:spMkLst>
        </pc:spChg>
        <pc:picChg chg="add mod">
          <ac:chgData name="Юрьев Юрий" userId="3a7b0d7b467a7589" providerId="LiveId" clId="{AA2E3D86-39A3-4526-A324-83BEB23C5BF2}" dt="2022-02-15T10:51:50.042" v="1154" actId="1076"/>
          <ac:picMkLst>
            <pc:docMk/>
            <pc:sldMk cId="414282634" sldId="351"/>
            <ac:picMk id="12" creationId="{897455CB-1824-4DDB-AAD4-E6A3DC4A3AFF}"/>
          </ac:picMkLst>
        </pc:picChg>
        <pc:picChg chg="add mod">
          <ac:chgData name="Юрьев Юрий" userId="3a7b0d7b467a7589" providerId="LiveId" clId="{AA2E3D86-39A3-4526-A324-83BEB23C5BF2}" dt="2022-02-15T10:52:03.288" v="1156" actId="1076"/>
          <ac:picMkLst>
            <pc:docMk/>
            <pc:sldMk cId="414282634" sldId="351"/>
            <ac:picMk id="14" creationId="{0E1BB8C8-2E6F-448D-9AC0-E0D45AC13F32}"/>
          </ac:picMkLst>
        </pc:picChg>
      </pc:sldChg>
      <pc:sldChg chg="addSp delSp modSp new mod">
        <pc:chgData name="Юрьев Юрий" userId="3a7b0d7b467a7589" providerId="LiveId" clId="{AA2E3D86-39A3-4526-A324-83BEB23C5BF2}" dt="2022-02-15T11:25:14.072" v="1336" actId="1076"/>
        <pc:sldMkLst>
          <pc:docMk/>
          <pc:sldMk cId="1682386318" sldId="352"/>
        </pc:sldMkLst>
        <pc:spChg chg="del">
          <ac:chgData name="Юрьев Юрий" userId="3a7b0d7b467a7589" providerId="LiveId" clId="{AA2E3D86-39A3-4526-A324-83BEB23C5BF2}" dt="2022-02-15T11:10:13.870" v="1164" actId="478"/>
          <ac:spMkLst>
            <pc:docMk/>
            <pc:sldMk cId="1682386318" sldId="352"/>
            <ac:spMk id="2" creationId="{66DF7F6C-B582-44D5-8617-D0D1F2D40E9F}"/>
          </ac:spMkLst>
        </pc:spChg>
        <pc:spChg chg="del">
          <ac:chgData name="Юрьев Юрий" userId="3a7b0d7b467a7589" providerId="LiveId" clId="{AA2E3D86-39A3-4526-A324-83BEB23C5BF2}" dt="2022-02-15T11:10:15.631" v="1165" actId="478"/>
          <ac:spMkLst>
            <pc:docMk/>
            <pc:sldMk cId="1682386318" sldId="352"/>
            <ac:spMk id="3" creationId="{22DC7FB6-49C9-4BFE-928B-7C5BF869FF59}"/>
          </ac:spMkLst>
        </pc:spChg>
        <pc:spChg chg="del">
          <ac:chgData name="Юрьев Юрий" userId="3a7b0d7b467a7589" providerId="LiveId" clId="{AA2E3D86-39A3-4526-A324-83BEB23C5BF2}" dt="2022-02-15T11:23:47.765" v="1320" actId="478"/>
          <ac:spMkLst>
            <pc:docMk/>
            <pc:sldMk cId="1682386318" sldId="352"/>
            <ac:spMk id="4" creationId="{FED19998-F50D-45FF-8E40-2C733E57973D}"/>
          </ac:spMkLst>
        </pc:spChg>
        <pc:spChg chg="add del">
          <ac:chgData name="Юрьев Юрий" userId="3a7b0d7b467a7589" providerId="LiveId" clId="{AA2E3D86-39A3-4526-A324-83BEB23C5BF2}" dt="2022-02-15T11:15:28.407" v="1281" actId="478"/>
          <ac:spMkLst>
            <pc:docMk/>
            <pc:sldMk cId="1682386318" sldId="352"/>
            <ac:spMk id="7" creationId="{8E082765-A064-4D1B-AF53-02CFAC36225E}"/>
          </ac:spMkLst>
        </pc:spChg>
        <pc:spChg chg="add mod">
          <ac:chgData name="Юрьев Юрий" userId="3a7b0d7b467a7589" providerId="LiveId" clId="{AA2E3D86-39A3-4526-A324-83BEB23C5BF2}" dt="2022-02-15T11:21:54.307" v="1305" actId="207"/>
          <ac:spMkLst>
            <pc:docMk/>
            <pc:sldMk cId="1682386318" sldId="352"/>
            <ac:spMk id="9" creationId="{1587B72B-7EA9-4C57-8841-8E2889DEF4B4}"/>
          </ac:spMkLst>
        </pc:spChg>
        <pc:spChg chg="add mod">
          <ac:chgData name="Юрьев Юрий" userId="3a7b0d7b467a7589" providerId="LiveId" clId="{AA2E3D86-39A3-4526-A324-83BEB23C5BF2}" dt="2022-02-15T11:25:14.072" v="1336" actId="1076"/>
          <ac:spMkLst>
            <pc:docMk/>
            <pc:sldMk cId="1682386318" sldId="352"/>
            <ac:spMk id="10" creationId="{2681C1EE-FE1E-4A9A-89D3-B6151CD0D595}"/>
          </ac:spMkLst>
        </pc:spChg>
        <pc:spChg chg="add del">
          <ac:chgData name="Юрьев Юрий" userId="3a7b0d7b467a7589" providerId="LiveId" clId="{AA2E3D86-39A3-4526-A324-83BEB23C5BF2}" dt="2022-02-15T11:17:33.139" v="1292"/>
          <ac:spMkLst>
            <pc:docMk/>
            <pc:sldMk cId="1682386318" sldId="352"/>
            <ac:spMk id="11" creationId="{E20A262F-3B7F-4853-8AC5-48A26CE29D26}"/>
          </ac:spMkLst>
        </pc:spChg>
        <pc:spChg chg="add mod">
          <ac:chgData name="Юрьев Юрий" userId="3a7b0d7b467a7589" providerId="LiveId" clId="{AA2E3D86-39A3-4526-A324-83BEB23C5BF2}" dt="2022-02-15T11:23:55.515" v="1322" actId="1076"/>
          <ac:spMkLst>
            <pc:docMk/>
            <pc:sldMk cId="1682386318" sldId="352"/>
            <ac:spMk id="13" creationId="{6A5C1AA9-7DCF-4E6F-A391-0D9303395E5C}"/>
          </ac:spMkLst>
        </pc:spChg>
        <pc:spChg chg="add mod">
          <ac:chgData name="Юрьев Юрий" userId="3a7b0d7b467a7589" providerId="LiveId" clId="{AA2E3D86-39A3-4526-A324-83BEB23C5BF2}" dt="2022-02-15T11:24:25.847" v="1329" actId="1076"/>
          <ac:spMkLst>
            <pc:docMk/>
            <pc:sldMk cId="1682386318" sldId="352"/>
            <ac:spMk id="15" creationId="{DCCB55D3-2D2B-4819-9405-D61A97F8C8E9}"/>
          </ac:spMkLst>
        </pc:spChg>
        <pc:spChg chg="add mod">
          <ac:chgData name="Юрьев Юрий" userId="3a7b0d7b467a7589" providerId="LiveId" clId="{AA2E3D86-39A3-4526-A324-83BEB23C5BF2}" dt="2022-02-15T11:24:36.829" v="1333" actId="114"/>
          <ac:spMkLst>
            <pc:docMk/>
            <pc:sldMk cId="1682386318" sldId="352"/>
            <ac:spMk id="21" creationId="{F9536E25-6312-43C9-B336-3B26FBD41943}"/>
          </ac:spMkLst>
        </pc:spChg>
        <pc:picChg chg="add del mod">
          <ac:chgData name="Юрьев Юрий" userId="3a7b0d7b467a7589" providerId="LiveId" clId="{AA2E3D86-39A3-4526-A324-83BEB23C5BF2}" dt="2022-02-15T11:23:37.732" v="1316" actId="478"/>
          <ac:picMkLst>
            <pc:docMk/>
            <pc:sldMk cId="1682386318" sldId="352"/>
            <ac:picMk id="17" creationId="{A5743255-6203-4195-929C-2D0E1BC850B2}"/>
          </ac:picMkLst>
        </pc:picChg>
        <pc:picChg chg="add mod">
          <ac:chgData name="Юрьев Юрий" userId="3a7b0d7b467a7589" providerId="LiveId" clId="{AA2E3D86-39A3-4526-A324-83BEB23C5BF2}" dt="2022-02-15T11:23:52.846" v="1321" actId="1076"/>
          <ac:picMkLst>
            <pc:docMk/>
            <pc:sldMk cId="1682386318" sldId="352"/>
            <ac:picMk id="19" creationId="{F3B00B62-F155-4C81-B0C1-2D146993F483}"/>
          </ac:picMkLst>
        </pc:picChg>
        <pc:picChg chg="add mod">
          <ac:chgData name="Юрьев Юрий" userId="3a7b0d7b467a7589" providerId="LiveId" clId="{AA2E3D86-39A3-4526-A324-83BEB23C5BF2}" dt="2022-02-15T11:25:04.363" v="1335" actId="1076"/>
          <ac:picMkLst>
            <pc:docMk/>
            <pc:sldMk cId="1682386318" sldId="352"/>
            <ac:picMk id="23" creationId="{9FF71CAC-4986-4F84-9A75-9FB18BCA4EDB}"/>
          </ac:picMkLst>
        </pc:picChg>
      </pc:sldChg>
      <pc:sldChg chg="addSp delSp modSp new mod">
        <pc:chgData name="Юрьев Юрий" userId="3a7b0d7b467a7589" providerId="LiveId" clId="{AA2E3D86-39A3-4526-A324-83BEB23C5BF2}" dt="2022-02-16T14:04:26.014" v="2147" actId="478"/>
        <pc:sldMkLst>
          <pc:docMk/>
          <pc:sldMk cId="3681502751" sldId="353"/>
        </pc:sldMkLst>
        <pc:spChg chg="del">
          <ac:chgData name="Юрьев Юрий" userId="3a7b0d7b467a7589" providerId="LiveId" clId="{AA2E3D86-39A3-4526-A324-83BEB23C5BF2}" dt="2022-02-15T11:25:22.266" v="1338" actId="478"/>
          <ac:spMkLst>
            <pc:docMk/>
            <pc:sldMk cId="3681502751" sldId="353"/>
            <ac:spMk id="2" creationId="{E73A7730-38D4-4B37-984F-2BFED73B24FC}"/>
          </ac:spMkLst>
        </pc:spChg>
        <pc:spChg chg="del">
          <ac:chgData name="Юрьев Юрий" userId="3a7b0d7b467a7589" providerId="LiveId" clId="{AA2E3D86-39A3-4526-A324-83BEB23C5BF2}" dt="2022-02-15T11:25:23.816" v="1339" actId="478"/>
          <ac:spMkLst>
            <pc:docMk/>
            <pc:sldMk cId="3681502751" sldId="353"/>
            <ac:spMk id="3" creationId="{E06C8C17-964D-402A-9C1D-01E45E7E7F76}"/>
          </ac:spMkLst>
        </pc:spChg>
        <pc:spChg chg="del">
          <ac:chgData name="Юрьев Юрий" userId="3a7b0d7b467a7589" providerId="LiveId" clId="{AA2E3D86-39A3-4526-A324-83BEB23C5BF2}" dt="2022-02-16T14:04:26.014" v="2147" actId="478"/>
          <ac:spMkLst>
            <pc:docMk/>
            <pc:sldMk cId="3681502751" sldId="353"/>
            <ac:spMk id="4" creationId="{FBC6A6D9-CAFA-4769-AE8B-9F0DFB9C21C9}"/>
          </ac:spMkLst>
        </pc:spChg>
        <pc:spChg chg="add mod">
          <ac:chgData name="Юрьев Юрий" userId="3a7b0d7b467a7589" providerId="LiveId" clId="{AA2E3D86-39A3-4526-A324-83BEB23C5BF2}" dt="2022-02-15T11:25:30.678" v="1340"/>
          <ac:spMkLst>
            <pc:docMk/>
            <pc:sldMk cId="3681502751" sldId="353"/>
            <ac:spMk id="6" creationId="{C5EF619D-2703-4CC8-9C76-CDE59A0F6588}"/>
          </ac:spMkLst>
        </pc:spChg>
        <pc:spChg chg="add mod">
          <ac:chgData name="Юрьев Юрий" userId="3a7b0d7b467a7589" providerId="LiveId" clId="{AA2E3D86-39A3-4526-A324-83BEB23C5BF2}" dt="2022-02-15T11:29:10.948" v="1396" actId="20577"/>
          <ac:spMkLst>
            <pc:docMk/>
            <pc:sldMk cId="3681502751" sldId="353"/>
            <ac:spMk id="8" creationId="{7502FC90-9285-4097-9CF8-5C66C1020155}"/>
          </ac:spMkLst>
        </pc:spChg>
        <pc:spChg chg="add mod">
          <ac:chgData name="Юрьев Юрий" userId="3a7b0d7b467a7589" providerId="LiveId" clId="{AA2E3D86-39A3-4526-A324-83BEB23C5BF2}" dt="2022-02-15T11:29:02.652" v="1394" actId="113"/>
          <ac:spMkLst>
            <pc:docMk/>
            <pc:sldMk cId="3681502751" sldId="353"/>
            <ac:spMk id="12" creationId="{65103DF1-C8BD-4293-B00D-33D1E8883F30}"/>
          </ac:spMkLst>
        </pc:spChg>
        <pc:picChg chg="add mod">
          <ac:chgData name="Юрьев Юрий" userId="3a7b0d7b467a7589" providerId="LiveId" clId="{AA2E3D86-39A3-4526-A324-83BEB23C5BF2}" dt="2022-02-15T11:29:42.358" v="1400" actId="14100"/>
          <ac:picMkLst>
            <pc:docMk/>
            <pc:sldMk cId="3681502751" sldId="353"/>
            <ac:picMk id="10" creationId="{F772B7EC-B9D3-4511-AFFA-DD7955BDDBBA}"/>
          </ac:picMkLst>
        </pc:picChg>
        <pc:picChg chg="add mod">
          <ac:chgData name="Юрьев Юрий" userId="3a7b0d7b467a7589" providerId="LiveId" clId="{AA2E3D86-39A3-4526-A324-83BEB23C5BF2}" dt="2022-02-15T11:29:37.209" v="1399" actId="14100"/>
          <ac:picMkLst>
            <pc:docMk/>
            <pc:sldMk cId="3681502751" sldId="353"/>
            <ac:picMk id="14" creationId="{C7425E8E-782C-4F7A-9691-135209FC3FCF}"/>
          </ac:picMkLst>
        </pc:picChg>
      </pc:sldChg>
      <pc:sldChg chg="addSp delSp modSp new mod">
        <pc:chgData name="Юрьев Юрий" userId="3a7b0d7b467a7589" providerId="LiveId" clId="{AA2E3D86-39A3-4526-A324-83BEB23C5BF2}" dt="2022-02-16T12:31:08.850" v="2059" actId="20577"/>
        <pc:sldMkLst>
          <pc:docMk/>
          <pc:sldMk cId="1031776567" sldId="354"/>
        </pc:sldMkLst>
        <pc:spChg chg="del">
          <ac:chgData name="Юрьев Юрий" userId="3a7b0d7b467a7589" providerId="LiveId" clId="{AA2E3D86-39A3-4526-A324-83BEB23C5BF2}" dt="2022-02-15T11:29:50.301" v="1402" actId="478"/>
          <ac:spMkLst>
            <pc:docMk/>
            <pc:sldMk cId="1031776567" sldId="354"/>
            <ac:spMk id="2" creationId="{D4B356AA-6AE9-4154-A07F-2499553A2AA6}"/>
          </ac:spMkLst>
        </pc:spChg>
        <pc:spChg chg="del">
          <ac:chgData name="Юрьев Юрий" userId="3a7b0d7b467a7589" providerId="LiveId" clId="{AA2E3D86-39A3-4526-A324-83BEB23C5BF2}" dt="2022-02-15T11:29:51.418" v="1403" actId="478"/>
          <ac:spMkLst>
            <pc:docMk/>
            <pc:sldMk cId="1031776567" sldId="354"/>
            <ac:spMk id="3" creationId="{4D9A69D8-A1B7-4064-9015-AC4F96692005}"/>
          </ac:spMkLst>
        </pc:spChg>
        <pc:spChg chg="del">
          <ac:chgData name="Юрьев Юрий" userId="3a7b0d7b467a7589" providerId="LiveId" clId="{AA2E3D86-39A3-4526-A324-83BEB23C5BF2}" dt="2022-02-15T11:34:23.682" v="1430" actId="478"/>
          <ac:spMkLst>
            <pc:docMk/>
            <pc:sldMk cId="1031776567" sldId="354"/>
            <ac:spMk id="4" creationId="{71AFECB2-7DE4-4250-B649-08691C15D98F}"/>
          </ac:spMkLst>
        </pc:spChg>
        <pc:spChg chg="add mod">
          <ac:chgData name="Юрьев Юрий" userId="3a7b0d7b467a7589" providerId="LiveId" clId="{AA2E3D86-39A3-4526-A324-83BEB23C5BF2}" dt="2022-02-15T11:29:56.847" v="1404"/>
          <ac:spMkLst>
            <pc:docMk/>
            <pc:sldMk cId="1031776567" sldId="354"/>
            <ac:spMk id="6" creationId="{96C1C146-C1EC-47B3-8BD0-8E3C898066F3}"/>
          </ac:spMkLst>
        </pc:spChg>
        <pc:spChg chg="add mod">
          <ac:chgData name="Юрьев Юрий" userId="3a7b0d7b467a7589" providerId="LiveId" clId="{AA2E3D86-39A3-4526-A324-83BEB23C5BF2}" dt="2022-02-15T11:31:56.568" v="1412" actId="14100"/>
          <ac:spMkLst>
            <pc:docMk/>
            <pc:sldMk cId="1031776567" sldId="354"/>
            <ac:spMk id="8" creationId="{33BAFEF8-DDE5-438C-A5AE-C67595B229EB}"/>
          </ac:spMkLst>
        </pc:spChg>
        <pc:spChg chg="add mod">
          <ac:chgData name="Юрьев Юрий" userId="3a7b0d7b467a7589" providerId="LiveId" clId="{AA2E3D86-39A3-4526-A324-83BEB23C5BF2}" dt="2022-02-15T11:33:21.841" v="1425" actId="20577"/>
          <ac:spMkLst>
            <pc:docMk/>
            <pc:sldMk cId="1031776567" sldId="354"/>
            <ac:spMk id="12" creationId="{A037BDCE-5D37-44A0-867C-090DD3EB7CB1}"/>
          </ac:spMkLst>
        </pc:spChg>
        <pc:spChg chg="add mod">
          <ac:chgData name="Юрьев Юрий" userId="3a7b0d7b467a7589" providerId="LiveId" clId="{AA2E3D86-39A3-4526-A324-83BEB23C5BF2}" dt="2022-02-16T12:31:08.850" v="2059" actId="20577"/>
          <ac:spMkLst>
            <pc:docMk/>
            <pc:sldMk cId="1031776567" sldId="354"/>
            <ac:spMk id="14" creationId="{E671D9EA-BA07-4C8E-8C27-33187FD1ECA9}"/>
          </ac:spMkLst>
        </pc:spChg>
        <pc:picChg chg="add mod">
          <ac:chgData name="Юрьев Юрий" userId="3a7b0d7b467a7589" providerId="LiveId" clId="{AA2E3D86-39A3-4526-A324-83BEB23C5BF2}" dt="2022-02-15T11:32:40.590" v="1414" actId="1076"/>
          <ac:picMkLst>
            <pc:docMk/>
            <pc:sldMk cId="1031776567" sldId="354"/>
            <ac:picMk id="10" creationId="{C2FC026C-9F91-43F9-9D7F-AF500651632D}"/>
          </ac:picMkLst>
        </pc:picChg>
        <pc:picChg chg="add mod">
          <ac:chgData name="Юрьев Юрий" userId="3a7b0d7b467a7589" providerId="LiveId" clId="{AA2E3D86-39A3-4526-A324-83BEB23C5BF2}" dt="2022-02-15T11:33:51.361" v="1427" actId="1076"/>
          <ac:picMkLst>
            <pc:docMk/>
            <pc:sldMk cId="1031776567" sldId="354"/>
            <ac:picMk id="16" creationId="{8EF4390B-C6C4-4279-A893-8281B6257CDE}"/>
          </ac:picMkLst>
        </pc:picChg>
        <pc:picChg chg="add mod">
          <ac:chgData name="Юрьев Юрий" userId="3a7b0d7b467a7589" providerId="LiveId" clId="{AA2E3D86-39A3-4526-A324-83BEB23C5BF2}" dt="2022-02-15T11:34:26.717" v="1431" actId="1076"/>
          <ac:picMkLst>
            <pc:docMk/>
            <pc:sldMk cId="1031776567" sldId="354"/>
            <ac:picMk id="18" creationId="{E18C01CD-7588-4277-AE5B-5E3B0F42754F}"/>
          </ac:picMkLst>
        </pc:picChg>
      </pc:sldChg>
      <pc:sldChg chg="addSp delSp modSp new mod">
        <pc:chgData name="Юрьев Юрий" userId="3a7b0d7b467a7589" providerId="LiveId" clId="{AA2E3D86-39A3-4526-A324-83BEB23C5BF2}" dt="2022-02-16T12:33:14.315" v="2119" actId="20577"/>
        <pc:sldMkLst>
          <pc:docMk/>
          <pc:sldMk cId="2340253388" sldId="355"/>
        </pc:sldMkLst>
        <pc:spChg chg="del">
          <ac:chgData name="Юрьев Юрий" userId="3a7b0d7b467a7589" providerId="LiveId" clId="{AA2E3D86-39A3-4526-A324-83BEB23C5BF2}" dt="2022-02-15T11:34:49.961" v="1437" actId="478"/>
          <ac:spMkLst>
            <pc:docMk/>
            <pc:sldMk cId="2340253388" sldId="355"/>
            <ac:spMk id="2" creationId="{E7FABAE7-FEEB-43EC-927C-C6E755B03134}"/>
          </ac:spMkLst>
        </pc:spChg>
        <pc:spChg chg="del">
          <ac:chgData name="Юрьев Юрий" userId="3a7b0d7b467a7589" providerId="LiveId" clId="{AA2E3D86-39A3-4526-A324-83BEB23C5BF2}" dt="2022-02-15T11:34:51.345" v="1438" actId="478"/>
          <ac:spMkLst>
            <pc:docMk/>
            <pc:sldMk cId="2340253388" sldId="355"/>
            <ac:spMk id="3" creationId="{68560955-1736-4F1D-97E1-48F5807A5C2E}"/>
          </ac:spMkLst>
        </pc:spChg>
        <pc:spChg chg="add mod">
          <ac:chgData name="Юрьев Юрий" userId="3a7b0d7b467a7589" providerId="LiveId" clId="{AA2E3D86-39A3-4526-A324-83BEB23C5BF2}" dt="2022-02-16T12:33:14.315" v="2119" actId="20577"/>
          <ac:spMkLst>
            <pc:docMk/>
            <pc:sldMk cId="2340253388" sldId="355"/>
            <ac:spMk id="8" creationId="{71340820-3F02-4840-A78D-FA4C4C6465F4}"/>
          </ac:spMkLst>
        </pc:spChg>
        <pc:picChg chg="add mod">
          <ac:chgData name="Юрьев Юрий" userId="3a7b0d7b467a7589" providerId="LiveId" clId="{AA2E3D86-39A3-4526-A324-83BEB23C5BF2}" dt="2022-02-16T12:32:32.986" v="2062" actId="1076"/>
          <ac:picMkLst>
            <pc:docMk/>
            <pc:sldMk cId="2340253388" sldId="355"/>
            <ac:picMk id="3" creationId="{70281F7C-A995-498B-8729-BA915AF64FBE}"/>
          </ac:picMkLst>
        </pc:picChg>
        <pc:picChg chg="add del">
          <ac:chgData name="Юрьев Юрий" userId="3a7b0d7b467a7589" providerId="LiveId" clId="{AA2E3D86-39A3-4526-A324-83BEB23C5BF2}" dt="2022-02-16T12:30:34.566" v="2053" actId="478"/>
          <ac:picMkLst>
            <pc:docMk/>
            <pc:sldMk cId="2340253388" sldId="355"/>
            <ac:picMk id="7" creationId="{FBC4C14C-6999-4EEF-A9D3-049D8549C243}"/>
          </ac:picMkLst>
        </pc:picChg>
      </pc:sldChg>
      <pc:sldChg chg="addSp delSp modSp new mod">
        <pc:chgData name="Юрьев Юрий" userId="3a7b0d7b467a7589" providerId="LiveId" clId="{AA2E3D86-39A3-4526-A324-83BEB23C5BF2}" dt="2022-02-16T14:24:19.648" v="2748" actId="207"/>
        <pc:sldMkLst>
          <pc:docMk/>
          <pc:sldMk cId="243755933" sldId="356"/>
        </pc:sldMkLst>
        <pc:spChg chg="del">
          <ac:chgData name="Юрьев Юрий" userId="3a7b0d7b467a7589" providerId="LiveId" clId="{AA2E3D86-39A3-4526-A324-83BEB23C5BF2}" dt="2022-02-15T14:00:46.441" v="1648" actId="478"/>
          <ac:spMkLst>
            <pc:docMk/>
            <pc:sldMk cId="243755933" sldId="356"/>
            <ac:spMk id="2" creationId="{429DB9C9-C724-4FE0-9D66-BE975F712D4E}"/>
          </ac:spMkLst>
        </pc:spChg>
        <pc:spChg chg="del">
          <ac:chgData name="Юрьев Юрий" userId="3a7b0d7b467a7589" providerId="LiveId" clId="{AA2E3D86-39A3-4526-A324-83BEB23C5BF2}" dt="2022-02-15T14:00:48.295" v="1649" actId="478"/>
          <ac:spMkLst>
            <pc:docMk/>
            <pc:sldMk cId="243755933" sldId="356"/>
            <ac:spMk id="3" creationId="{668AC831-60FE-4ABE-A1FC-5DB551D7F3B0}"/>
          </ac:spMkLst>
        </pc:spChg>
        <pc:spChg chg="del">
          <ac:chgData name="Юрьев Юрий" userId="3a7b0d7b467a7589" providerId="LiveId" clId="{AA2E3D86-39A3-4526-A324-83BEB23C5BF2}" dt="2022-02-15T14:19:34.659" v="1859" actId="478"/>
          <ac:spMkLst>
            <pc:docMk/>
            <pc:sldMk cId="243755933" sldId="356"/>
            <ac:spMk id="4" creationId="{F9F72A99-6D81-4381-A93D-F0AE3833AB94}"/>
          </ac:spMkLst>
        </pc:spChg>
        <pc:spChg chg="add mod">
          <ac:chgData name="Юрьев Юрий" userId="3a7b0d7b467a7589" providerId="LiveId" clId="{AA2E3D86-39A3-4526-A324-83BEB23C5BF2}" dt="2022-02-15T14:00:56.735" v="1651" actId="1076"/>
          <ac:spMkLst>
            <pc:docMk/>
            <pc:sldMk cId="243755933" sldId="356"/>
            <ac:spMk id="6" creationId="{9EDD6AFD-1734-4C51-A637-D34523C94C8C}"/>
          </ac:spMkLst>
        </pc:spChg>
        <pc:spChg chg="add mod">
          <ac:chgData name="Юрьев Юрий" userId="3a7b0d7b467a7589" providerId="LiveId" clId="{AA2E3D86-39A3-4526-A324-83BEB23C5BF2}" dt="2022-02-15T14:21:41.047" v="1874" actId="123"/>
          <ac:spMkLst>
            <pc:docMk/>
            <pc:sldMk cId="243755933" sldId="356"/>
            <ac:spMk id="8" creationId="{4699B363-2810-4BF5-B5E3-828F79DD899C}"/>
          </ac:spMkLst>
        </pc:spChg>
        <pc:spChg chg="add mod">
          <ac:chgData name="Юрьев Юрий" userId="3a7b0d7b467a7589" providerId="LiveId" clId="{AA2E3D86-39A3-4526-A324-83BEB23C5BF2}" dt="2022-02-16T14:24:19.648" v="2748" actId="207"/>
          <ac:spMkLst>
            <pc:docMk/>
            <pc:sldMk cId="243755933" sldId="356"/>
            <ac:spMk id="10" creationId="{8D6E8F85-ADE6-4532-85AC-BC3AF0467236}"/>
          </ac:spMkLst>
        </pc:spChg>
        <pc:picChg chg="add mod">
          <ac:chgData name="Юрьев Юрий" userId="3a7b0d7b467a7589" providerId="LiveId" clId="{AA2E3D86-39A3-4526-A324-83BEB23C5BF2}" dt="2022-02-15T14:19:57.941" v="1865" actId="14100"/>
          <ac:picMkLst>
            <pc:docMk/>
            <pc:sldMk cId="243755933" sldId="356"/>
            <ac:picMk id="12" creationId="{572DECF8-AAB8-4796-91C0-BAE4773C6389}"/>
          </ac:picMkLst>
        </pc:picChg>
      </pc:sldChg>
      <pc:sldChg chg="addSp delSp modSp new mod">
        <pc:chgData name="Юрьев Юрий" userId="3a7b0d7b467a7589" providerId="LiveId" clId="{AA2E3D86-39A3-4526-A324-83BEB23C5BF2}" dt="2022-02-16T14:58:26.180" v="2826" actId="115"/>
        <pc:sldMkLst>
          <pc:docMk/>
          <pc:sldMk cId="1139455545" sldId="357"/>
        </pc:sldMkLst>
        <pc:spChg chg="del">
          <ac:chgData name="Юрьев Юрий" userId="3a7b0d7b467a7589" providerId="LiveId" clId="{AA2E3D86-39A3-4526-A324-83BEB23C5BF2}" dt="2022-02-15T14:10:05.278" v="1683" actId="478"/>
          <ac:spMkLst>
            <pc:docMk/>
            <pc:sldMk cId="1139455545" sldId="357"/>
            <ac:spMk id="2" creationId="{9A65B81A-1CBC-4B45-A414-479D46C8A8EE}"/>
          </ac:spMkLst>
        </pc:spChg>
        <pc:spChg chg="del">
          <ac:chgData name="Юрьев Юрий" userId="3a7b0d7b467a7589" providerId="LiveId" clId="{AA2E3D86-39A3-4526-A324-83BEB23C5BF2}" dt="2022-02-15T14:10:06.761" v="1684" actId="478"/>
          <ac:spMkLst>
            <pc:docMk/>
            <pc:sldMk cId="1139455545" sldId="357"/>
            <ac:spMk id="3" creationId="{D880527A-9EE8-495F-8153-072DA198FBB4}"/>
          </ac:spMkLst>
        </pc:spChg>
        <pc:spChg chg="del">
          <ac:chgData name="Юрьев Юрий" userId="3a7b0d7b467a7589" providerId="LiveId" clId="{AA2E3D86-39A3-4526-A324-83BEB23C5BF2}" dt="2022-02-15T14:10:08.672" v="1685" actId="478"/>
          <ac:spMkLst>
            <pc:docMk/>
            <pc:sldMk cId="1139455545" sldId="357"/>
            <ac:spMk id="4" creationId="{E292415F-ABF7-4E44-BDCC-FA32A66B466B}"/>
          </ac:spMkLst>
        </pc:spChg>
        <pc:spChg chg="add mod">
          <ac:chgData name="Юрьев Юрий" userId="3a7b0d7b467a7589" providerId="LiveId" clId="{AA2E3D86-39A3-4526-A324-83BEB23C5BF2}" dt="2022-02-15T14:13:52.841" v="1723" actId="1076"/>
          <ac:spMkLst>
            <pc:docMk/>
            <pc:sldMk cId="1139455545" sldId="357"/>
            <ac:spMk id="6" creationId="{62FE187E-831E-4195-9336-579D882A701A}"/>
          </ac:spMkLst>
        </pc:spChg>
        <pc:spChg chg="add mod">
          <ac:chgData name="Юрьев Юрий" userId="3a7b0d7b467a7589" providerId="LiveId" clId="{AA2E3D86-39A3-4526-A324-83BEB23C5BF2}" dt="2022-02-16T14:58:26.180" v="2826" actId="115"/>
          <ac:spMkLst>
            <pc:docMk/>
            <pc:sldMk cId="1139455545" sldId="357"/>
            <ac:spMk id="8" creationId="{6CE7E722-C24F-475E-8C21-4D26E57C0129}"/>
          </ac:spMkLst>
        </pc:spChg>
        <pc:picChg chg="add mod">
          <ac:chgData name="Юрьев Юрий" userId="3a7b0d7b467a7589" providerId="LiveId" clId="{AA2E3D86-39A3-4526-A324-83BEB23C5BF2}" dt="2022-02-16T11:23:50.372" v="1972" actId="1076"/>
          <ac:picMkLst>
            <pc:docMk/>
            <pc:sldMk cId="1139455545" sldId="357"/>
            <ac:picMk id="3" creationId="{FE7C8E3E-AB4F-461E-8FB6-118ADFB297BF}"/>
          </ac:picMkLst>
        </pc:picChg>
        <pc:picChg chg="add del mod">
          <ac:chgData name="Юрьев Юрий" userId="3a7b0d7b467a7589" providerId="LiveId" clId="{AA2E3D86-39A3-4526-A324-83BEB23C5BF2}" dt="2022-02-16T11:23:44.838" v="1970" actId="478"/>
          <ac:picMkLst>
            <pc:docMk/>
            <pc:sldMk cId="1139455545" sldId="357"/>
            <ac:picMk id="10" creationId="{7B9D55A6-0BE8-4426-8BF5-D6F2EC94A028}"/>
          </ac:picMkLst>
        </pc:picChg>
      </pc:sldChg>
      <pc:sldChg chg="addSp delSp modSp new mod">
        <pc:chgData name="Юрьев Юрий" userId="3a7b0d7b467a7589" providerId="LiveId" clId="{AA2E3D86-39A3-4526-A324-83BEB23C5BF2}" dt="2022-02-15T14:27:31.622" v="1933" actId="1076"/>
        <pc:sldMkLst>
          <pc:docMk/>
          <pc:sldMk cId="114854127" sldId="358"/>
        </pc:sldMkLst>
        <pc:spChg chg="del">
          <ac:chgData name="Юрьев Юрий" userId="3a7b0d7b467a7589" providerId="LiveId" clId="{AA2E3D86-39A3-4526-A324-83BEB23C5BF2}" dt="2022-02-15T14:26:42.265" v="1923" actId="478"/>
          <ac:spMkLst>
            <pc:docMk/>
            <pc:sldMk cId="114854127" sldId="358"/>
            <ac:spMk id="2" creationId="{56543DF0-70BF-4D2B-804E-DC80B92D9092}"/>
          </ac:spMkLst>
        </pc:spChg>
        <pc:spChg chg="del">
          <ac:chgData name="Юрьев Юрий" userId="3a7b0d7b467a7589" providerId="LiveId" clId="{AA2E3D86-39A3-4526-A324-83BEB23C5BF2}" dt="2022-02-15T14:26:44.670" v="1924" actId="478"/>
          <ac:spMkLst>
            <pc:docMk/>
            <pc:sldMk cId="114854127" sldId="358"/>
            <ac:spMk id="3" creationId="{6A91AA41-107B-4614-A1F4-0B093C7CD9C6}"/>
          </ac:spMkLst>
        </pc:spChg>
        <pc:spChg chg="del">
          <ac:chgData name="Юрьев Юрий" userId="3a7b0d7b467a7589" providerId="LiveId" clId="{AA2E3D86-39A3-4526-A324-83BEB23C5BF2}" dt="2022-02-15T14:26:46.244" v="1925" actId="478"/>
          <ac:spMkLst>
            <pc:docMk/>
            <pc:sldMk cId="114854127" sldId="358"/>
            <ac:spMk id="4" creationId="{16B6AD0A-C556-4983-8C31-49541178ED5F}"/>
          </ac:spMkLst>
        </pc:spChg>
        <pc:spChg chg="add mod">
          <ac:chgData name="Юрьев Юрий" userId="3a7b0d7b467a7589" providerId="LiveId" clId="{AA2E3D86-39A3-4526-A324-83BEB23C5BF2}" dt="2022-02-15T14:27:05.068" v="1931" actId="123"/>
          <ac:spMkLst>
            <pc:docMk/>
            <pc:sldMk cId="114854127" sldId="358"/>
            <ac:spMk id="7" creationId="{1C58B692-BFDD-4E22-B005-0DF6F60BD13F}"/>
          </ac:spMkLst>
        </pc:spChg>
        <pc:spChg chg="add mod">
          <ac:chgData name="Юрьев Юрий" userId="3a7b0d7b467a7589" providerId="LiveId" clId="{AA2E3D86-39A3-4526-A324-83BEB23C5BF2}" dt="2022-02-15T14:26:59.568" v="1929"/>
          <ac:spMkLst>
            <pc:docMk/>
            <pc:sldMk cId="114854127" sldId="358"/>
            <ac:spMk id="8" creationId="{6420EC47-EF88-428D-8299-6DE9CE37CA13}"/>
          </ac:spMkLst>
        </pc:spChg>
        <pc:picChg chg="add mod">
          <ac:chgData name="Юрьев Юрий" userId="3a7b0d7b467a7589" providerId="LiveId" clId="{AA2E3D86-39A3-4526-A324-83BEB23C5BF2}" dt="2022-02-15T14:27:31.622" v="1933" actId="1076"/>
          <ac:picMkLst>
            <pc:docMk/>
            <pc:sldMk cId="114854127" sldId="358"/>
            <ac:picMk id="10" creationId="{85BA8011-7F8D-45DD-8C2C-CB49FAC5BF47}"/>
          </ac:picMkLst>
        </pc:picChg>
      </pc:sldChg>
      <pc:sldChg chg="addSp delSp modSp new mod">
        <pc:chgData name="Юрьев Юрий" userId="3a7b0d7b467a7589" providerId="LiveId" clId="{AA2E3D86-39A3-4526-A324-83BEB23C5BF2}" dt="2022-02-16T15:15:01.371" v="2857" actId="1076"/>
        <pc:sldMkLst>
          <pc:docMk/>
          <pc:sldMk cId="2414339941" sldId="359"/>
        </pc:sldMkLst>
        <pc:spChg chg="del">
          <ac:chgData name="Юрьев Юрий" userId="3a7b0d7b467a7589" providerId="LiveId" clId="{AA2E3D86-39A3-4526-A324-83BEB23C5BF2}" dt="2022-02-15T14:31:34.985" v="1940" actId="478"/>
          <ac:spMkLst>
            <pc:docMk/>
            <pc:sldMk cId="2414339941" sldId="359"/>
            <ac:spMk id="2" creationId="{92F92DB3-472C-45F4-B177-99C826B2DFAD}"/>
          </ac:spMkLst>
        </pc:spChg>
        <pc:spChg chg="del">
          <ac:chgData name="Юрьев Юрий" userId="3a7b0d7b467a7589" providerId="LiveId" clId="{AA2E3D86-39A3-4526-A324-83BEB23C5BF2}" dt="2022-02-15T14:31:36.213" v="1941" actId="478"/>
          <ac:spMkLst>
            <pc:docMk/>
            <pc:sldMk cId="2414339941" sldId="359"/>
            <ac:spMk id="3" creationId="{BC1DC6DC-7343-4208-A3F1-B42624112D51}"/>
          </ac:spMkLst>
        </pc:spChg>
        <pc:spChg chg="del">
          <ac:chgData name="Юрьев Юрий" userId="3a7b0d7b467a7589" providerId="LiveId" clId="{AA2E3D86-39A3-4526-A324-83BEB23C5BF2}" dt="2022-02-15T14:37:48.770" v="1962" actId="478"/>
          <ac:spMkLst>
            <pc:docMk/>
            <pc:sldMk cId="2414339941" sldId="359"/>
            <ac:spMk id="4" creationId="{28E934A4-2FA8-4146-BDCE-C1FBD2128DA0}"/>
          </ac:spMkLst>
        </pc:spChg>
        <pc:spChg chg="add mod">
          <ac:chgData name="Юрьев Юрий" userId="3a7b0d7b467a7589" providerId="LiveId" clId="{AA2E3D86-39A3-4526-A324-83BEB23C5BF2}" dt="2022-02-15T14:37:57.880" v="1966" actId="14100"/>
          <ac:spMkLst>
            <pc:docMk/>
            <pc:sldMk cId="2414339941" sldId="359"/>
            <ac:spMk id="7" creationId="{BB66AF05-B193-40A0-A1AE-3C7800312090}"/>
          </ac:spMkLst>
        </pc:spChg>
        <pc:spChg chg="add mod">
          <ac:chgData name="Юрьев Юрий" userId="3a7b0d7b467a7589" providerId="LiveId" clId="{AA2E3D86-39A3-4526-A324-83BEB23C5BF2}" dt="2022-02-15T14:31:49.570" v="1945"/>
          <ac:spMkLst>
            <pc:docMk/>
            <pc:sldMk cId="2414339941" sldId="359"/>
            <ac:spMk id="8" creationId="{90DE4D16-B04C-4D45-8780-24A7AE0DB754}"/>
          </ac:spMkLst>
        </pc:spChg>
        <pc:spChg chg="add del mod">
          <ac:chgData name="Юрьев Юрий" userId="3a7b0d7b467a7589" providerId="LiveId" clId="{AA2E3D86-39A3-4526-A324-83BEB23C5BF2}" dt="2022-02-16T12:02:53.318" v="2036" actId="478"/>
          <ac:spMkLst>
            <pc:docMk/>
            <pc:sldMk cId="2414339941" sldId="359"/>
            <ac:spMk id="9" creationId="{634FAE30-D369-4960-BAF2-01380BBD2A57}"/>
          </ac:spMkLst>
        </pc:spChg>
        <pc:spChg chg="add mod">
          <ac:chgData name="Юрьев Юрий" userId="3a7b0d7b467a7589" providerId="LiveId" clId="{AA2E3D86-39A3-4526-A324-83BEB23C5BF2}" dt="2022-02-16T15:13:01.043" v="2843" actId="1076"/>
          <ac:spMkLst>
            <pc:docMk/>
            <pc:sldMk cId="2414339941" sldId="359"/>
            <ac:spMk id="11" creationId="{EF43A4F3-4266-4D6B-A93E-489CE1EE4D79}"/>
          </ac:spMkLst>
        </pc:spChg>
        <pc:picChg chg="add mod">
          <ac:chgData name="Юрьев Юрий" userId="3a7b0d7b467a7589" providerId="LiveId" clId="{AA2E3D86-39A3-4526-A324-83BEB23C5BF2}" dt="2022-02-16T15:15:01.371" v="2857" actId="1076"/>
          <ac:picMkLst>
            <pc:docMk/>
            <pc:sldMk cId="2414339941" sldId="359"/>
            <ac:picMk id="3" creationId="{B3655D2F-BDA8-471A-BC0C-FC9536D32667}"/>
          </ac:picMkLst>
        </pc:picChg>
        <pc:picChg chg="add del mod">
          <ac:chgData name="Юрьев Юрий" userId="3a7b0d7b467a7589" providerId="LiveId" clId="{AA2E3D86-39A3-4526-A324-83BEB23C5BF2}" dt="2022-02-16T15:14:33.745" v="2847" actId="478"/>
          <ac:picMkLst>
            <pc:docMk/>
            <pc:sldMk cId="2414339941" sldId="359"/>
            <ac:picMk id="6" creationId="{0DA7D229-31BA-4ABB-A207-419383E4642B}"/>
          </ac:picMkLst>
        </pc:picChg>
        <pc:picChg chg="add del mod">
          <ac:chgData name="Юрьев Юрий" userId="3a7b0d7b467a7589" providerId="LiveId" clId="{AA2E3D86-39A3-4526-A324-83BEB23C5BF2}" dt="2022-02-16T15:09:51.740" v="2830" actId="21"/>
          <ac:picMkLst>
            <pc:docMk/>
            <pc:sldMk cId="2414339941" sldId="359"/>
            <ac:picMk id="10" creationId="{B3ACE0B4-911A-4905-8806-040F01E5F530}"/>
          </ac:picMkLst>
        </pc:picChg>
        <pc:picChg chg="add">
          <ac:chgData name="Юрьев Юрий" userId="3a7b0d7b467a7589" providerId="LiveId" clId="{AA2E3D86-39A3-4526-A324-83BEB23C5BF2}" dt="2022-02-16T15:13:06.432" v="2846" actId="22"/>
          <ac:picMkLst>
            <pc:docMk/>
            <pc:sldMk cId="2414339941" sldId="359"/>
            <ac:picMk id="12" creationId="{83F50262-6CA0-43BA-9054-302B36475FD3}"/>
          </ac:picMkLst>
        </pc:picChg>
        <pc:picChg chg="add del mod">
          <ac:chgData name="Юрьев Юрий" userId="3a7b0d7b467a7589" providerId="LiveId" clId="{AA2E3D86-39A3-4526-A324-83BEB23C5BF2}" dt="2022-02-16T15:14:49.345" v="2851" actId="478"/>
          <ac:picMkLst>
            <pc:docMk/>
            <pc:sldMk cId="2414339941" sldId="359"/>
            <ac:picMk id="14" creationId="{D435F265-4593-4262-A899-C8A7CF5318AB}"/>
          </ac:picMkLst>
        </pc:picChg>
        <pc:picChg chg="add mod">
          <ac:chgData name="Юрьев Юрий" userId="3a7b0d7b467a7589" providerId="LiveId" clId="{AA2E3D86-39A3-4526-A324-83BEB23C5BF2}" dt="2022-02-16T15:14:59.169" v="2856" actId="1076"/>
          <ac:picMkLst>
            <pc:docMk/>
            <pc:sldMk cId="2414339941" sldId="359"/>
            <ac:picMk id="16" creationId="{A19B9CCB-4ADD-4BBA-8AAC-6E9FF98D42DF}"/>
          </ac:picMkLst>
        </pc:picChg>
      </pc:sldChg>
      <pc:sldChg chg="addSp delSp modSp new mod">
        <pc:chgData name="Юрьев Юрий" userId="3a7b0d7b467a7589" providerId="LiveId" clId="{AA2E3D86-39A3-4526-A324-83BEB23C5BF2}" dt="2022-02-16T14:06:05.786" v="2148" actId="478"/>
        <pc:sldMkLst>
          <pc:docMk/>
          <pc:sldMk cId="3544803465" sldId="360"/>
        </pc:sldMkLst>
        <pc:spChg chg="del">
          <ac:chgData name="Юрьев Юрий" userId="3a7b0d7b467a7589" providerId="LiveId" clId="{AA2E3D86-39A3-4526-A324-83BEB23C5BF2}" dt="2022-02-16T11:51:37.466" v="1982" actId="478"/>
          <ac:spMkLst>
            <pc:docMk/>
            <pc:sldMk cId="3544803465" sldId="360"/>
            <ac:spMk id="2" creationId="{B3256131-C219-42D5-BDFD-5E23E6A2D009}"/>
          </ac:spMkLst>
        </pc:spChg>
        <pc:spChg chg="del">
          <ac:chgData name="Юрьев Юрий" userId="3a7b0d7b467a7589" providerId="LiveId" clId="{AA2E3D86-39A3-4526-A324-83BEB23C5BF2}" dt="2022-02-16T11:51:36.034" v="1981" actId="478"/>
          <ac:spMkLst>
            <pc:docMk/>
            <pc:sldMk cId="3544803465" sldId="360"/>
            <ac:spMk id="3" creationId="{A8284A81-CC33-490E-8568-88B348CE57C8}"/>
          </ac:spMkLst>
        </pc:spChg>
        <pc:spChg chg="del">
          <ac:chgData name="Юрьев Юрий" userId="3a7b0d7b467a7589" providerId="LiveId" clId="{AA2E3D86-39A3-4526-A324-83BEB23C5BF2}" dt="2022-02-16T14:06:05.786" v="2148" actId="478"/>
          <ac:spMkLst>
            <pc:docMk/>
            <pc:sldMk cId="3544803465" sldId="360"/>
            <ac:spMk id="4" creationId="{041E43FC-B5A2-492A-9E42-9C76E964A028}"/>
          </ac:spMkLst>
        </pc:spChg>
        <pc:spChg chg="add mod">
          <ac:chgData name="Юрьев Юрий" userId="3a7b0d7b467a7589" providerId="LiveId" clId="{AA2E3D86-39A3-4526-A324-83BEB23C5BF2}" dt="2022-02-16T11:51:43.497" v="1983"/>
          <ac:spMkLst>
            <pc:docMk/>
            <pc:sldMk cId="3544803465" sldId="360"/>
            <ac:spMk id="6" creationId="{533EC58F-A17E-486F-80FB-2CC6BF488064}"/>
          </ac:spMkLst>
        </pc:spChg>
        <pc:spChg chg="add mod">
          <ac:chgData name="Юрьев Юрий" userId="3a7b0d7b467a7589" providerId="LiveId" clId="{AA2E3D86-39A3-4526-A324-83BEB23C5BF2}" dt="2022-02-16T11:56:42.335" v="2031" actId="20577"/>
          <ac:spMkLst>
            <pc:docMk/>
            <pc:sldMk cId="3544803465" sldId="360"/>
            <ac:spMk id="8" creationId="{80E9B50D-7335-4C29-AC2E-64A40740B746}"/>
          </ac:spMkLst>
        </pc:spChg>
      </pc:sldChg>
      <pc:sldChg chg="addSp delSp modSp new mod">
        <pc:chgData name="Юрьев Юрий" userId="3a7b0d7b467a7589" providerId="LiveId" clId="{AA2E3D86-39A3-4526-A324-83BEB23C5BF2}" dt="2022-02-16T15:16:10.257" v="2864" actId="20577"/>
        <pc:sldMkLst>
          <pc:docMk/>
          <pc:sldMk cId="2985940573" sldId="361"/>
        </pc:sldMkLst>
        <pc:spChg chg="del">
          <ac:chgData name="Юрьев Юрий" userId="3a7b0d7b467a7589" providerId="LiveId" clId="{AA2E3D86-39A3-4526-A324-83BEB23C5BF2}" dt="2022-02-16T14:10:33.802" v="2294" actId="478"/>
          <ac:spMkLst>
            <pc:docMk/>
            <pc:sldMk cId="2985940573" sldId="361"/>
            <ac:spMk id="2" creationId="{A5E126AE-B598-4D88-87A0-58D94DEA9635}"/>
          </ac:spMkLst>
        </pc:spChg>
        <pc:spChg chg="del">
          <ac:chgData name="Юрьев Юрий" userId="3a7b0d7b467a7589" providerId="LiveId" clId="{AA2E3D86-39A3-4526-A324-83BEB23C5BF2}" dt="2022-02-16T14:10:36.219" v="2295" actId="478"/>
          <ac:spMkLst>
            <pc:docMk/>
            <pc:sldMk cId="2985940573" sldId="361"/>
            <ac:spMk id="3" creationId="{09238B80-34B5-4FBE-A665-12CC98C7F2E6}"/>
          </ac:spMkLst>
        </pc:spChg>
        <pc:spChg chg="del">
          <ac:chgData name="Юрьев Юрий" userId="3a7b0d7b467a7589" providerId="LiveId" clId="{AA2E3D86-39A3-4526-A324-83BEB23C5BF2}" dt="2022-02-16T14:17:39.197" v="2486" actId="478"/>
          <ac:spMkLst>
            <pc:docMk/>
            <pc:sldMk cId="2985940573" sldId="361"/>
            <ac:spMk id="4" creationId="{0D3B5F22-E2CD-49CF-80C5-2891F291F333}"/>
          </ac:spMkLst>
        </pc:spChg>
        <pc:spChg chg="add mod">
          <ac:chgData name="Юрьев Юрий" userId="3a7b0d7b467a7589" providerId="LiveId" clId="{AA2E3D86-39A3-4526-A324-83BEB23C5BF2}" dt="2022-02-16T14:10:42.289" v="2296"/>
          <ac:spMkLst>
            <pc:docMk/>
            <pc:sldMk cId="2985940573" sldId="361"/>
            <ac:spMk id="6" creationId="{031C02C8-04DA-46D4-93EB-76E844559077}"/>
          </ac:spMkLst>
        </pc:spChg>
        <pc:spChg chg="add mod">
          <ac:chgData name="Юрьев Юрий" userId="3a7b0d7b467a7589" providerId="LiveId" clId="{AA2E3D86-39A3-4526-A324-83BEB23C5BF2}" dt="2022-02-16T14:11:11.924" v="2304" actId="255"/>
          <ac:spMkLst>
            <pc:docMk/>
            <pc:sldMk cId="2985940573" sldId="361"/>
            <ac:spMk id="8" creationId="{1AC4CDDE-0D0F-40AC-BBBE-DE90860C2C0B}"/>
          </ac:spMkLst>
        </pc:spChg>
        <pc:spChg chg="add mod">
          <ac:chgData name="Юрьев Юрий" userId="3a7b0d7b467a7589" providerId="LiveId" clId="{AA2E3D86-39A3-4526-A324-83BEB23C5BF2}" dt="2022-02-16T15:16:10.257" v="2864" actId="20577"/>
          <ac:spMkLst>
            <pc:docMk/>
            <pc:sldMk cId="2985940573" sldId="361"/>
            <ac:spMk id="11" creationId="{A1B2BF25-D3FD-4538-8446-37916FE2CD7E}"/>
          </ac:spMkLst>
        </pc:spChg>
        <pc:picChg chg="add mod">
          <ac:chgData name="Юрьев Юрий" userId="3a7b0d7b467a7589" providerId="LiveId" clId="{AA2E3D86-39A3-4526-A324-83BEB23C5BF2}" dt="2022-02-16T14:17:29.184" v="2483" actId="1076"/>
          <ac:picMkLst>
            <pc:docMk/>
            <pc:sldMk cId="2985940573" sldId="361"/>
            <ac:picMk id="10" creationId="{564C3BAF-1FC2-4B17-B78E-F566174886F5}"/>
          </ac:picMkLst>
        </pc:picChg>
      </pc:sldChg>
      <pc:sldChg chg="addSp delSp modSp new mod">
        <pc:chgData name="Юрьев Юрий" userId="3a7b0d7b467a7589" providerId="LiveId" clId="{AA2E3D86-39A3-4526-A324-83BEB23C5BF2}" dt="2022-02-16T14:34:39.814" v="2823" actId="1076"/>
        <pc:sldMkLst>
          <pc:docMk/>
          <pc:sldMk cId="4184244023" sldId="362"/>
        </pc:sldMkLst>
        <pc:spChg chg="del">
          <ac:chgData name="Юрьев Юрий" userId="3a7b0d7b467a7589" providerId="LiveId" clId="{AA2E3D86-39A3-4526-A324-83BEB23C5BF2}" dt="2022-02-16T14:29:02.810" v="2751" actId="478"/>
          <ac:spMkLst>
            <pc:docMk/>
            <pc:sldMk cId="4184244023" sldId="362"/>
            <ac:spMk id="2" creationId="{8F6828DE-616A-4589-A2BC-89F4A211C499}"/>
          </ac:spMkLst>
        </pc:spChg>
        <pc:spChg chg="del">
          <ac:chgData name="Юрьев Юрий" userId="3a7b0d7b467a7589" providerId="LiveId" clId="{AA2E3D86-39A3-4526-A324-83BEB23C5BF2}" dt="2022-02-16T14:29:04.175" v="2752" actId="478"/>
          <ac:spMkLst>
            <pc:docMk/>
            <pc:sldMk cId="4184244023" sldId="362"/>
            <ac:spMk id="3" creationId="{01791E4B-AB2E-4417-8545-A445204D25AF}"/>
          </ac:spMkLst>
        </pc:spChg>
        <pc:spChg chg="del">
          <ac:chgData name="Юрьев Юрий" userId="3a7b0d7b467a7589" providerId="LiveId" clId="{AA2E3D86-39A3-4526-A324-83BEB23C5BF2}" dt="2022-02-16T14:32:50.628" v="2800" actId="478"/>
          <ac:spMkLst>
            <pc:docMk/>
            <pc:sldMk cId="4184244023" sldId="362"/>
            <ac:spMk id="4" creationId="{E915128B-167C-4311-9AA5-D933CAB7F451}"/>
          </ac:spMkLst>
        </pc:spChg>
        <pc:spChg chg="add mod">
          <ac:chgData name="Юрьев Юрий" userId="3a7b0d7b467a7589" providerId="LiveId" clId="{AA2E3D86-39A3-4526-A324-83BEB23C5BF2}" dt="2022-02-16T14:34:36.342" v="2822" actId="20577"/>
          <ac:spMkLst>
            <pc:docMk/>
            <pc:sldMk cId="4184244023" sldId="362"/>
            <ac:spMk id="7" creationId="{F4EFB860-2814-4712-989B-54E9D405D3DA}"/>
          </ac:spMkLst>
        </pc:spChg>
        <pc:spChg chg="add mod">
          <ac:chgData name="Юрьев Юрий" userId="3a7b0d7b467a7589" providerId="LiveId" clId="{AA2E3D86-39A3-4526-A324-83BEB23C5BF2}" dt="2022-02-16T14:29:19.599" v="2757"/>
          <ac:spMkLst>
            <pc:docMk/>
            <pc:sldMk cId="4184244023" sldId="362"/>
            <ac:spMk id="8" creationId="{E072F0A3-F4BF-4872-93CE-C6AD7D26A4B9}"/>
          </ac:spMkLst>
        </pc:spChg>
        <pc:spChg chg="add mod">
          <ac:chgData name="Юрьев Юрий" userId="3a7b0d7b467a7589" providerId="LiveId" clId="{AA2E3D86-39A3-4526-A324-83BEB23C5BF2}" dt="2022-02-16T14:34:39.814" v="2823" actId="1076"/>
          <ac:spMkLst>
            <pc:docMk/>
            <pc:sldMk cId="4184244023" sldId="362"/>
            <ac:spMk id="10" creationId="{0AB9FAFE-5FA6-42B2-91FF-94F78C653804}"/>
          </ac:spMkLst>
        </pc:spChg>
      </pc:sldChg>
      <pc:sldChg chg="addSp delSp modSp new del mod">
        <pc:chgData name="Юрьев Юрий" userId="3a7b0d7b467a7589" providerId="LiveId" clId="{AA2E3D86-39A3-4526-A324-83BEB23C5BF2}" dt="2022-02-16T15:15:08.550" v="2858" actId="2696"/>
        <pc:sldMkLst>
          <pc:docMk/>
          <pc:sldMk cId="3402363347" sldId="363"/>
        </pc:sldMkLst>
        <pc:spChg chg="del">
          <ac:chgData name="Юрьев Юрий" userId="3a7b0d7b467a7589" providerId="LiveId" clId="{AA2E3D86-39A3-4526-A324-83BEB23C5BF2}" dt="2022-02-16T15:09:47.214" v="2829" actId="478"/>
          <ac:spMkLst>
            <pc:docMk/>
            <pc:sldMk cId="3402363347" sldId="363"/>
            <ac:spMk id="2" creationId="{2644F9FA-77D7-4722-AEBC-C6D0394D85FA}"/>
          </ac:spMkLst>
        </pc:spChg>
        <pc:spChg chg="del">
          <ac:chgData name="Юрьев Юрий" userId="3a7b0d7b467a7589" providerId="LiveId" clId="{AA2E3D86-39A3-4526-A324-83BEB23C5BF2}" dt="2022-02-16T15:09:45.945" v="2828" actId="478"/>
          <ac:spMkLst>
            <pc:docMk/>
            <pc:sldMk cId="3402363347" sldId="363"/>
            <ac:spMk id="3" creationId="{C7E4E481-80FA-43D0-A1A1-B715804B4572}"/>
          </ac:spMkLst>
        </pc:spChg>
        <pc:picChg chg="add mod">
          <ac:chgData name="Юрьев Юрий" userId="3a7b0d7b467a7589" providerId="LiveId" clId="{AA2E3D86-39A3-4526-A324-83BEB23C5BF2}" dt="2022-02-16T15:09:54.455" v="2831"/>
          <ac:picMkLst>
            <pc:docMk/>
            <pc:sldMk cId="3402363347" sldId="363"/>
            <ac:picMk id="6" creationId="{DBF92308-1616-4F46-80A4-37C0C12EE84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4109"/>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761" y="0"/>
            <a:ext cx="2929837" cy="494109"/>
          </a:xfrm>
          <a:prstGeom prst="rect">
            <a:avLst/>
          </a:prstGeom>
        </p:spPr>
        <p:txBody>
          <a:bodyPr vert="horz" lIns="91440" tIns="45720" rIns="91440" bIns="45720" rtlCol="0"/>
          <a:lstStyle>
            <a:lvl1pPr algn="r">
              <a:defRPr sz="1200"/>
            </a:lvl1pPr>
          </a:lstStyle>
          <a:p>
            <a:fld id="{D81408B1-F7EA-4EE4-B5B3-786E2DBF95C2}" type="datetimeFigureOut">
              <a:rPr lang="ru-RU" smtClean="0"/>
              <a:pPr/>
              <a:t>17.02.2022</a:t>
            </a:fld>
            <a:endParaRPr lang="ru-RU"/>
          </a:p>
        </p:txBody>
      </p:sp>
      <p:sp>
        <p:nvSpPr>
          <p:cNvPr id="4" name="Образ слайда 3"/>
          <p:cNvSpPr>
            <a:spLocks noGrp="1" noRot="1" noChangeAspect="1"/>
          </p:cNvSpPr>
          <p:nvPr>
            <p:ph type="sldImg" idx="2"/>
          </p:nvPr>
        </p:nvSpPr>
        <p:spPr>
          <a:xfrm>
            <a:off x="911225" y="741363"/>
            <a:ext cx="4938713" cy="37052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6117" y="4694039"/>
            <a:ext cx="5408930" cy="444698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386364"/>
            <a:ext cx="2929837" cy="494109"/>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761" y="9386364"/>
            <a:ext cx="2929837" cy="494109"/>
          </a:xfrm>
          <a:prstGeom prst="rect">
            <a:avLst/>
          </a:prstGeom>
        </p:spPr>
        <p:txBody>
          <a:bodyPr vert="horz" lIns="91440" tIns="45720" rIns="91440" bIns="45720" rtlCol="0" anchor="b"/>
          <a:lstStyle>
            <a:lvl1pPr algn="r">
              <a:defRPr sz="1200"/>
            </a:lvl1pPr>
          </a:lstStyle>
          <a:p>
            <a:fld id="{604930C5-E9DA-47AE-9311-396A4C531F87}" type="slidenum">
              <a:rPr lang="ru-RU" smtClean="0"/>
              <a:pPr/>
              <a:t>‹#›</a:t>
            </a:fld>
            <a:endParaRPr lang="ru-RU"/>
          </a:p>
        </p:txBody>
      </p:sp>
    </p:spTree>
    <p:extLst>
      <p:ext uri="{BB962C8B-B14F-4D97-AF65-F5344CB8AC3E}">
        <p14:creationId xmlns:p14="http://schemas.microsoft.com/office/powerpoint/2010/main" val="1811479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A4B6E211-0D5A-47FF-8DFD-D47C97DF5F09}" type="datetime1">
              <a:rPr lang="ru-RU" smtClean="0"/>
              <a:pPr/>
              <a:t>17.02.2022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1832210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80C189A-6620-404D-A59E-F96AF437F993}" type="datetime1">
              <a:rPr lang="ru-RU" smtClean="0"/>
              <a:pPr/>
              <a:t>17.02.2022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3448688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A5E0DC3-8BD4-4172-B60E-1BC4A15F1E57}" type="datetime1">
              <a:rPr lang="ru-RU" smtClean="0"/>
              <a:pPr/>
              <a:t>17.02.2022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3560081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CA1B7ABD-C62B-4EDB-9397-BEB30F927C72}" type="datetime1">
              <a:rPr lang="ru-RU" smtClean="0"/>
              <a:pPr/>
              <a:t>17.02.2022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76572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081AB04-4340-455A-AA92-DDC681C3B6EB}" type="datetime1">
              <a:rPr lang="ru-RU" smtClean="0"/>
              <a:pPr/>
              <a:t>17.02.2022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2620193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79297804-C038-4D6E-ABA3-7394D651E314}" type="datetime1">
              <a:rPr lang="ru-RU" smtClean="0"/>
              <a:pPr/>
              <a:t>17.02.2022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3862497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ECD4B42-74AB-4D9C-9CB4-2FDD94B991A5}" type="datetime1">
              <a:rPr lang="ru-RU" smtClean="0"/>
              <a:pPr/>
              <a:t>17.02.2022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3414124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6CE8D89-72B7-483D-826E-5BAD3D3FAFF4}" type="datetime1">
              <a:rPr lang="ru-RU" smtClean="0"/>
              <a:pPr/>
              <a:t>17.02.2022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1194633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D7AE1AF4-03E2-4439-8846-83FD628603BC}" type="datetime1">
              <a:rPr lang="ru-RU" smtClean="0"/>
              <a:pPr/>
              <a:t>17.02.2022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1398111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4CF5DD6-C614-4B5A-9710-BD59D6B48013}" type="datetime1">
              <a:rPr lang="ru-RU" smtClean="0"/>
              <a:pPr/>
              <a:t>17.02.2022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246827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0B01802-11C2-428B-B89E-6E452B8CFE62}" type="datetime1">
              <a:rPr lang="ru-RU" smtClean="0"/>
              <a:pPr/>
              <a:t>17.02.2022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CDDE2F-6933-41E8-95F9-C15F334E73FE}" type="slidenum">
              <a:rPr lang="ru-RU" smtClean="0"/>
              <a:pPr/>
              <a:t>‹#›</a:t>
            </a:fld>
            <a:endParaRPr lang="ru-RU"/>
          </a:p>
        </p:txBody>
      </p:sp>
    </p:spTree>
    <p:extLst>
      <p:ext uri="{BB962C8B-B14F-4D97-AF65-F5344CB8AC3E}">
        <p14:creationId xmlns:p14="http://schemas.microsoft.com/office/powerpoint/2010/main" val="986944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81A8B-B1ED-44DB-A183-E87D1BFF42FA}" type="datetime1">
              <a:rPr lang="ru-RU" smtClean="0"/>
              <a:pPr/>
              <a:t>17.02.2022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DDE2F-6933-41E8-95F9-C15F334E73FE}" type="slidenum">
              <a:rPr lang="ru-RU" smtClean="0"/>
              <a:pPr/>
              <a:t>‹#›</a:t>
            </a:fld>
            <a:endParaRPr lang="ru-RU"/>
          </a:p>
        </p:txBody>
      </p:sp>
    </p:spTree>
    <p:extLst>
      <p:ext uri="{BB962C8B-B14F-4D97-AF65-F5344CB8AC3E}">
        <p14:creationId xmlns:p14="http://schemas.microsoft.com/office/powerpoint/2010/main" val="392095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5.gif"/><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27.gif"/><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29.gif"/><Relationship Id="rId1" Type="http://schemas.openxmlformats.org/officeDocument/2006/relationships/slideLayout" Target="../slideLayouts/slideLayout2.xml"/><Relationship Id="rId4" Type="http://schemas.openxmlformats.org/officeDocument/2006/relationships/image" Target="../media/image30.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C45D6D8-379F-4988-8099-1431E8FCAED6}"/>
              </a:ext>
            </a:extLst>
          </p:cNvPr>
          <p:cNvSpPr>
            <a:spLocks noGrp="1"/>
          </p:cNvSpPr>
          <p:nvPr>
            <p:ph idx="1"/>
          </p:nvPr>
        </p:nvSpPr>
        <p:spPr>
          <a:xfrm>
            <a:off x="457200" y="2034907"/>
            <a:ext cx="8229600" cy="1368152"/>
          </a:xfrm>
        </p:spPr>
        <p:txBody>
          <a:bodyPr>
            <a:normAutofit fontScale="85000" lnSpcReduction="20000"/>
          </a:bodyPr>
          <a:lstStyle/>
          <a:p>
            <a:pPr marL="0" indent="0" algn="ctr">
              <a:buNone/>
            </a:pPr>
            <a:r>
              <a:rPr lang="ru-RU" sz="4200" b="1" dirty="0"/>
              <a:t>Физические основы материаловедения</a:t>
            </a:r>
          </a:p>
          <a:p>
            <a:pPr marL="0" indent="0" algn="ctr">
              <a:buNone/>
            </a:pPr>
            <a:endParaRPr lang="ru-RU" dirty="0"/>
          </a:p>
          <a:p>
            <a:pPr marL="0" indent="0" algn="ctr">
              <a:buNone/>
            </a:pPr>
            <a:r>
              <a:rPr lang="ru-RU" dirty="0"/>
              <a:t>Практические занятия</a:t>
            </a:r>
          </a:p>
        </p:txBody>
      </p:sp>
      <p:sp>
        <p:nvSpPr>
          <p:cNvPr id="5" name="Номер слайда 4">
            <a:extLst>
              <a:ext uri="{FF2B5EF4-FFF2-40B4-BE49-F238E27FC236}">
                <a16:creationId xmlns:a16="http://schemas.microsoft.com/office/drawing/2014/main" id="{97C14DB4-5A20-426C-93A5-9B6F88A83356}"/>
              </a:ext>
            </a:extLst>
          </p:cNvPr>
          <p:cNvSpPr>
            <a:spLocks noGrp="1"/>
          </p:cNvSpPr>
          <p:nvPr>
            <p:ph type="sldNum" sz="quarter" idx="12"/>
          </p:nvPr>
        </p:nvSpPr>
        <p:spPr/>
        <p:txBody>
          <a:bodyPr/>
          <a:lstStyle/>
          <a:p>
            <a:fld id="{FBCDDE2F-6933-41E8-95F9-C15F334E73FE}" type="slidenum">
              <a:rPr lang="ru-RU" smtClean="0"/>
              <a:pPr/>
              <a:t>1</a:t>
            </a:fld>
            <a:endParaRPr lang="ru-RU"/>
          </a:p>
        </p:txBody>
      </p:sp>
      <p:sp>
        <p:nvSpPr>
          <p:cNvPr id="6" name="Объект 2">
            <a:extLst>
              <a:ext uri="{FF2B5EF4-FFF2-40B4-BE49-F238E27FC236}">
                <a16:creationId xmlns:a16="http://schemas.microsoft.com/office/drawing/2014/main" id="{E5319264-CE4A-4930-B28F-BAFA9637AB8C}"/>
              </a:ext>
            </a:extLst>
          </p:cNvPr>
          <p:cNvSpPr txBox="1">
            <a:spLocks/>
          </p:cNvSpPr>
          <p:nvPr/>
        </p:nvSpPr>
        <p:spPr>
          <a:xfrm>
            <a:off x="611560" y="4221088"/>
            <a:ext cx="8291264" cy="17281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ru-RU" sz="2400" dirty="0"/>
              <a:t>Доцент научно-образовательного центра Б.П. Вейнберга, к.т.н.</a:t>
            </a:r>
          </a:p>
          <a:p>
            <a:pPr marL="0" indent="0" algn="ctr">
              <a:buFont typeface="Arial" panose="020B0604020202020204" pitchFamily="34" charset="0"/>
              <a:buNone/>
            </a:pPr>
            <a:r>
              <a:rPr lang="ru-RU" sz="2400" i="1" dirty="0"/>
              <a:t>Юрьева Алёна Викторовна</a:t>
            </a:r>
          </a:p>
          <a:p>
            <a:pPr marL="0" indent="0" algn="r">
              <a:buFont typeface="Arial" panose="020B0604020202020204" pitchFamily="34" charset="0"/>
              <a:buNone/>
            </a:pPr>
            <a:r>
              <a:rPr lang="en-US" sz="2400" i="1" dirty="0"/>
              <a:t>alencha@tpu.ru</a:t>
            </a:r>
            <a:endParaRPr lang="ru-RU" sz="2400" i="1" dirty="0"/>
          </a:p>
        </p:txBody>
      </p:sp>
    </p:spTree>
    <p:extLst>
      <p:ext uri="{BB962C8B-B14F-4D97-AF65-F5344CB8AC3E}">
        <p14:creationId xmlns:p14="http://schemas.microsoft.com/office/powerpoint/2010/main" val="1346929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a:extLst>
              <a:ext uri="{FF2B5EF4-FFF2-40B4-BE49-F238E27FC236}">
                <a16:creationId xmlns:a16="http://schemas.microsoft.com/office/drawing/2014/main" id="{FA2072F1-83A3-4A7F-BA43-E9E46415EAF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DE6F921E-47D0-4E4A-98EA-C717403F9B52}"/>
              </a:ext>
            </a:extLst>
          </p:cNvPr>
          <p:cNvSpPr>
            <a:spLocks noGrp="1"/>
          </p:cNvSpPr>
          <p:nvPr>
            <p:ph type="sldNum" sz="quarter" idx="12"/>
          </p:nvPr>
        </p:nvSpPr>
        <p:spPr/>
        <p:txBody>
          <a:bodyPr/>
          <a:lstStyle/>
          <a:p>
            <a:fld id="{FBCDDE2F-6933-41E8-95F9-C15F334E73FE}" type="slidenum">
              <a:rPr lang="ru-RU" smtClean="0"/>
              <a:pPr/>
              <a:t>2</a:t>
            </a:fld>
            <a:endParaRPr lang="ru-RU"/>
          </a:p>
        </p:txBody>
      </p:sp>
      <p:sp>
        <p:nvSpPr>
          <p:cNvPr id="7" name="TextBox 6">
            <a:extLst>
              <a:ext uri="{FF2B5EF4-FFF2-40B4-BE49-F238E27FC236}">
                <a16:creationId xmlns:a16="http://schemas.microsoft.com/office/drawing/2014/main" id="{39F6201D-DA4D-4193-B840-F6D21FE98D0F}"/>
              </a:ext>
            </a:extLst>
          </p:cNvPr>
          <p:cNvSpPr txBox="1"/>
          <p:nvPr/>
        </p:nvSpPr>
        <p:spPr>
          <a:xfrm>
            <a:off x="683568" y="692696"/>
            <a:ext cx="7416824" cy="6726585"/>
          </a:xfrm>
          <a:prstGeom prst="rect">
            <a:avLst/>
          </a:prstGeom>
          <a:noFill/>
        </p:spPr>
        <p:txBody>
          <a:bodyPr wrap="square">
            <a:spAutoFit/>
          </a:bodyPr>
          <a:lstStyle/>
          <a:p>
            <a:pPr algn="ctr"/>
            <a:r>
              <a:rPr lang="ru-RU" sz="1800" b="1" dirty="0">
                <a:latin typeface="Times New Roman" panose="02020603050405020304" pitchFamily="18" charset="0"/>
                <a:cs typeface="Times New Roman" panose="02020603050405020304" pitchFamily="18" charset="0"/>
              </a:rPr>
              <a:t>Лекционный и практический курс</a:t>
            </a:r>
            <a:endParaRPr lang="en-US" sz="1800" b="1"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Зачёт</a:t>
            </a:r>
            <a:r>
              <a:rPr lang="en-US" b="1" dirty="0">
                <a:latin typeface="Times New Roman" panose="02020603050405020304" pitchFamily="18" charset="0"/>
                <a:cs typeface="Times New Roman" panose="02020603050405020304" pitchFamily="18" charset="0"/>
              </a:rPr>
              <a:t>)</a:t>
            </a:r>
            <a:endParaRPr lang="ru-RU" sz="1800" b="1" dirty="0">
              <a:latin typeface="Times New Roman" panose="02020603050405020304" pitchFamily="18" charset="0"/>
              <a:cs typeface="Times New Roman" panose="02020603050405020304" pitchFamily="18" charset="0"/>
            </a:endParaRPr>
          </a:p>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Поверочная работа 1                      </a:t>
            </a:r>
            <a:r>
              <a:rPr lang="ru-RU" sz="1800" b="1" dirty="0">
                <a:latin typeface="Times New Roman" panose="02020603050405020304" pitchFamily="18" charset="0"/>
                <a:cs typeface="Times New Roman" panose="02020603050405020304" pitchFamily="18" charset="0"/>
              </a:rPr>
              <a:t>10</a:t>
            </a:r>
            <a:r>
              <a:rPr lang="ru-RU" sz="1800" dirty="0">
                <a:latin typeface="Times New Roman" panose="02020603050405020304" pitchFamily="18" charset="0"/>
                <a:cs typeface="Times New Roman" panose="02020603050405020304" pitchFamily="18" charset="0"/>
              </a:rPr>
              <a:t> баллов</a:t>
            </a:r>
          </a:p>
          <a:p>
            <a:r>
              <a:rPr lang="ru-RU" sz="1800" dirty="0">
                <a:latin typeface="Times New Roman" panose="02020603050405020304" pitchFamily="18" charset="0"/>
                <a:cs typeface="Times New Roman" panose="02020603050405020304" pitchFamily="18" charset="0"/>
              </a:rPr>
              <a:t>Поверочная работа 2                      </a:t>
            </a:r>
            <a:r>
              <a:rPr lang="ru-RU" sz="1800" b="1" dirty="0">
                <a:latin typeface="Times New Roman" panose="02020603050405020304" pitchFamily="18" charset="0"/>
                <a:cs typeface="Times New Roman" panose="02020603050405020304" pitchFamily="18" charset="0"/>
              </a:rPr>
              <a:t>10</a:t>
            </a:r>
            <a:r>
              <a:rPr lang="ru-RU" sz="1800" dirty="0">
                <a:latin typeface="Times New Roman" panose="02020603050405020304" pitchFamily="18" charset="0"/>
                <a:cs typeface="Times New Roman" panose="02020603050405020304" pitchFamily="18" charset="0"/>
              </a:rPr>
              <a:t> баллов</a:t>
            </a:r>
          </a:p>
          <a:p>
            <a:r>
              <a:rPr lang="ru-RU" sz="1800" dirty="0">
                <a:latin typeface="Times New Roman" panose="02020603050405020304" pitchFamily="18" charset="0"/>
                <a:cs typeface="Times New Roman" panose="02020603050405020304" pitchFamily="18" charset="0"/>
              </a:rPr>
              <a:t>Расчетно-графическая работа 3    </a:t>
            </a:r>
            <a:r>
              <a:rPr lang="ru-RU" sz="1800" b="1" dirty="0">
                <a:latin typeface="Times New Roman" panose="02020603050405020304" pitchFamily="18" charset="0"/>
                <a:cs typeface="Times New Roman" panose="02020603050405020304" pitchFamily="18" charset="0"/>
              </a:rPr>
              <a:t>10</a:t>
            </a:r>
            <a:r>
              <a:rPr lang="ru-RU" sz="1800" dirty="0">
                <a:latin typeface="Times New Roman" panose="02020603050405020304" pitchFamily="18" charset="0"/>
                <a:cs typeface="Times New Roman" panose="02020603050405020304" pitchFamily="18" charset="0"/>
              </a:rPr>
              <a:t> баллов</a:t>
            </a:r>
          </a:p>
          <a:p>
            <a:r>
              <a:rPr lang="ru-RU" sz="1800" dirty="0">
                <a:latin typeface="Times New Roman" panose="02020603050405020304" pitchFamily="18" charset="0"/>
                <a:cs typeface="Times New Roman" panose="02020603050405020304" pitchFamily="18" charset="0"/>
              </a:rPr>
              <a:t>Поверочная работа 4                      </a:t>
            </a:r>
            <a:r>
              <a:rPr lang="ru-RU" sz="1800" b="1" dirty="0">
                <a:latin typeface="Times New Roman" panose="02020603050405020304" pitchFamily="18" charset="0"/>
                <a:cs typeface="Times New Roman" panose="02020603050405020304" pitchFamily="18" charset="0"/>
              </a:rPr>
              <a:t>10</a:t>
            </a:r>
            <a:r>
              <a:rPr lang="ru-RU" sz="1800" dirty="0">
                <a:latin typeface="Times New Roman" panose="02020603050405020304" pitchFamily="18" charset="0"/>
                <a:cs typeface="Times New Roman" panose="02020603050405020304" pitchFamily="18" charset="0"/>
              </a:rPr>
              <a:t> баллов</a:t>
            </a:r>
          </a:p>
          <a:p>
            <a:r>
              <a:rPr lang="ru-RU" sz="1800" dirty="0">
                <a:latin typeface="Times New Roman" panose="02020603050405020304" pitchFamily="18" charset="0"/>
                <a:cs typeface="Times New Roman" panose="02020603050405020304" pitchFamily="18" charset="0"/>
              </a:rPr>
              <a:t>Поверочная работа 5                      </a:t>
            </a:r>
            <a:r>
              <a:rPr lang="ru-RU" sz="1800" b="1" dirty="0">
                <a:latin typeface="Times New Roman" panose="02020603050405020304" pitchFamily="18" charset="0"/>
                <a:cs typeface="Times New Roman" panose="02020603050405020304" pitchFamily="18" charset="0"/>
              </a:rPr>
              <a:t>10</a:t>
            </a:r>
            <a:r>
              <a:rPr lang="ru-RU" sz="1800" dirty="0">
                <a:latin typeface="Times New Roman" panose="02020603050405020304" pitchFamily="18" charset="0"/>
                <a:cs typeface="Times New Roman" panose="02020603050405020304" pitchFamily="18" charset="0"/>
              </a:rPr>
              <a:t> баллов</a:t>
            </a:r>
          </a:p>
          <a:p>
            <a:r>
              <a:rPr lang="ru-RU" sz="1800" dirty="0">
                <a:latin typeface="Times New Roman" panose="02020603050405020304" pitchFamily="18" charset="0"/>
                <a:cs typeface="Times New Roman" panose="02020603050405020304" pitchFamily="18" charset="0"/>
              </a:rPr>
              <a:t>Коллоквиум 1                                  </a:t>
            </a:r>
            <a:r>
              <a:rPr lang="ru-RU" sz="1800" b="1" dirty="0">
                <a:latin typeface="Times New Roman" panose="02020603050405020304" pitchFamily="18" charset="0"/>
                <a:cs typeface="Times New Roman" panose="02020603050405020304" pitchFamily="18" charset="0"/>
              </a:rPr>
              <a:t>10</a:t>
            </a:r>
            <a:r>
              <a:rPr lang="ru-RU" sz="1800" dirty="0">
                <a:latin typeface="Times New Roman" panose="02020603050405020304" pitchFamily="18" charset="0"/>
                <a:cs typeface="Times New Roman" panose="02020603050405020304" pitchFamily="18" charset="0"/>
              </a:rPr>
              <a:t> баллов</a:t>
            </a:r>
          </a:p>
          <a:p>
            <a:r>
              <a:rPr lang="ru-RU" sz="1800" dirty="0">
                <a:latin typeface="Times New Roman" panose="02020603050405020304" pitchFamily="18" charset="0"/>
                <a:cs typeface="Times New Roman" panose="02020603050405020304" pitchFamily="18" charset="0"/>
              </a:rPr>
              <a:t>Коллоквиум 2                                  </a:t>
            </a:r>
            <a:r>
              <a:rPr lang="ru-RU" sz="1800" b="1" dirty="0">
                <a:latin typeface="Times New Roman" panose="02020603050405020304" pitchFamily="18" charset="0"/>
                <a:cs typeface="Times New Roman" panose="02020603050405020304" pitchFamily="18" charset="0"/>
              </a:rPr>
              <a:t>10</a:t>
            </a:r>
            <a:r>
              <a:rPr lang="ru-RU" sz="1800" dirty="0">
                <a:latin typeface="Times New Roman" panose="02020603050405020304" pitchFamily="18" charset="0"/>
                <a:cs typeface="Times New Roman" panose="02020603050405020304" pitchFamily="18" charset="0"/>
              </a:rPr>
              <a:t> баллов</a:t>
            </a:r>
          </a:p>
          <a:p>
            <a:r>
              <a:rPr lang="ru-RU" dirty="0">
                <a:latin typeface="Times New Roman" panose="02020603050405020304" pitchFamily="18" charset="0"/>
                <a:cs typeface="Times New Roman" panose="02020603050405020304" pitchFamily="18" charset="0"/>
              </a:rPr>
              <a:t>Рукописный конспект лекций       </a:t>
            </a:r>
            <a:r>
              <a:rPr lang="ru-RU" b="1" dirty="0">
                <a:latin typeface="Times New Roman" panose="02020603050405020304" pitchFamily="18" charset="0"/>
                <a:cs typeface="Times New Roman" panose="02020603050405020304" pitchFamily="18" charset="0"/>
              </a:rPr>
              <a:t>10</a:t>
            </a:r>
            <a:r>
              <a:rPr lang="ru-RU" dirty="0">
                <a:latin typeface="Times New Roman" panose="02020603050405020304" pitchFamily="18" charset="0"/>
                <a:cs typeface="Times New Roman" panose="02020603050405020304" pitchFamily="18" charset="0"/>
              </a:rPr>
              <a:t> баллов</a:t>
            </a:r>
          </a:p>
          <a:p>
            <a:r>
              <a:rPr lang="ru-RU" sz="1800" dirty="0">
                <a:latin typeface="Times New Roman" panose="02020603050405020304" pitchFamily="18" charset="0"/>
                <a:cs typeface="Times New Roman" panose="02020603050405020304" pitchFamily="18" charset="0"/>
              </a:rPr>
              <a:t>Семинары с представлением </a:t>
            </a:r>
          </a:p>
          <a:p>
            <a:r>
              <a:rPr lang="ru-RU" sz="1800" dirty="0">
                <a:latin typeface="Times New Roman" panose="02020603050405020304" pitchFamily="18" charset="0"/>
                <a:cs typeface="Times New Roman" panose="02020603050405020304" pitchFamily="18" charset="0"/>
              </a:rPr>
              <a:t>предварительных результатов </a:t>
            </a:r>
          </a:p>
          <a:p>
            <a:r>
              <a:rPr lang="ru-RU" sz="1800" dirty="0">
                <a:latin typeface="Times New Roman" panose="02020603050405020304" pitchFamily="18" charset="0"/>
                <a:cs typeface="Times New Roman" panose="02020603050405020304" pitchFamily="18" charset="0"/>
              </a:rPr>
              <a:t>по курсовому проекту                    </a:t>
            </a:r>
            <a:r>
              <a:rPr lang="ru-RU" sz="1800" b="1" dirty="0">
                <a:latin typeface="Times New Roman" panose="02020603050405020304" pitchFamily="18" charset="0"/>
                <a:cs typeface="Times New Roman" panose="02020603050405020304" pitchFamily="18" charset="0"/>
              </a:rPr>
              <a:t>20</a:t>
            </a:r>
            <a:r>
              <a:rPr lang="ru-RU" sz="1800" dirty="0">
                <a:latin typeface="Times New Roman" panose="02020603050405020304" pitchFamily="18" charset="0"/>
                <a:cs typeface="Times New Roman" panose="02020603050405020304" pitchFamily="18" charset="0"/>
              </a:rPr>
              <a:t> баллов</a:t>
            </a:r>
          </a:p>
          <a:p>
            <a:r>
              <a:rPr lang="ru-RU" sz="1800" dirty="0">
                <a:latin typeface="Times New Roman" panose="02020603050405020304" pitchFamily="18" charset="0"/>
                <a:cs typeface="Times New Roman" panose="02020603050405020304" pitchFamily="18" charset="0"/>
              </a:rPr>
              <a:t>                                             Всего: </a:t>
            </a:r>
            <a:r>
              <a:rPr lang="ru-RU" sz="1800" b="1" dirty="0">
                <a:latin typeface="Times New Roman" panose="02020603050405020304" pitchFamily="18" charset="0"/>
                <a:cs typeface="Times New Roman" panose="02020603050405020304" pitchFamily="18" charset="0"/>
              </a:rPr>
              <a:t>100</a:t>
            </a:r>
            <a:r>
              <a:rPr lang="ru-RU" sz="1800" dirty="0">
                <a:latin typeface="Times New Roman" panose="02020603050405020304" pitchFamily="18" charset="0"/>
                <a:cs typeface="Times New Roman" panose="02020603050405020304" pitchFamily="18" charset="0"/>
              </a:rPr>
              <a:t> баллов</a:t>
            </a:r>
          </a:p>
          <a:p>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pPr algn="ctr">
              <a:lnSpc>
                <a:spcPct val="107000"/>
              </a:lnSpc>
              <a:spcAft>
                <a:spcPts val="800"/>
              </a:spcAft>
            </a:pPr>
            <a:r>
              <a:rPr lang="ru-RU" sz="1800" b="1" i="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Если за семестр &gt;70 б, сданы все проверочные работы, посещение 85+% – зачёт</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1800" b="1" i="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В противном случае - на зачетное мероприятие.</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endParaRPr lang="ru-RU" sz="1800" dirty="0">
              <a:latin typeface="Times New Roman" panose="02020603050405020304" pitchFamily="18" charset="0"/>
              <a:cs typeface="Times New Roman" panose="02020603050405020304" pitchFamily="18" charset="0"/>
            </a:endParaRPr>
          </a:p>
          <a:p>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8540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a:extLst>
              <a:ext uri="{FF2B5EF4-FFF2-40B4-BE49-F238E27FC236}">
                <a16:creationId xmlns:a16="http://schemas.microsoft.com/office/drawing/2014/main" id="{E403A343-FE75-413D-888C-B8641415647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73A6524-B3B9-4646-A26D-6C663F77D808}"/>
              </a:ext>
            </a:extLst>
          </p:cNvPr>
          <p:cNvSpPr>
            <a:spLocks noGrp="1"/>
          </p:cNvSpPr>
          <p:nvPr>
            <p:ph type="sldNum" sz="quarter" idx="12"/>
          </p:nvPr>
        </p:nvSpPr>
        <p:spPr/>
        <p:txBody>
          <a:bodyPr/>
          <a:lstStyle/>
          <a:p>
            <a:fld id="{FBCDDE2F-6933-41E8-95F9-C15F334E73FE}" type="slidenum">
              <a:rPr lang="ru-RU" smtClean="0"/>
              <a:pPr/>
              <a:t>3</a:t>
            </a:fld>
            <a:endParaRPr lang="ru-RU"/>
          </a:p>
        </p:txBody>
      </p:sp>
      <p:sp>
        <p:nvSpPr>
          <p:cNvPr id="7" name="TextBox 6">
            <a:extLst>
              <a:ext uri="{FF2B5EF4-FFF2-40B4-BE49-F238E27FC236}">
                <a16:creationId xmlns:a16="http://schemas.microsoft.com/office/drawing/2014/main" id="{51F70FDD-FC38-4308-AD69-DCD1639DDF67}"/>
              </a:ext>
            </a:extLst>
          </p:cNvPr>
          <p:cNvSpPr txBox="1"/>
          <p:nvPr/>
        </p:nvSpPr>
        <p:spPr>
          <a:xfrm>
            <a:off x="971600" y="188640"/>
            <a:ext cx="7452320" cy="646331"/>
          </a:xfrm>
          <a:prstGeom prst="rect">
            <a:avLst/>
          </a:prstGeom>
          <a:noFill/>
        </p:spPr>
        <p:txBody>
          <a:bodyPr wrap="square">
            <a:spAutoFit/>
          </a:bodyPr>
          <a:lstStyle/>
          <a:p>
            <a:pPr algn="ctr"/>
            <a:r>
              <a:rPr lang="ru-RU" sz="1800" b="1" dirty="0">
                <a:latin typeface="Times New Roman" panose="02020603050405020304" pitchFamily="18" charset="0"/>
                <a:cs typeface="Times New Roman" panose="02020603050405020304" pitchFamily="18" charset="0"/>
              </a:rPr>
              <a:t>Курсовой проект</a:t>
            </a:r>
          </a:p>
          <a:p>
            <a:pPr algn="ctr"/>
            <a:r>
              <a:rPr lang="ru-RU" b="1" dirty="0">
                <a:latin typeface="Times New Roman" panose="02020603050405020304" pitchFamily="18" charset="0"/>
                <a:cs typeface="Times New Roman" panose="02020603050405020304" pitchFamily="18" charset="0"/>
              </a:rPr>
              <a:t>(дифференцированный зачет - оценка)</a:t>
            </a:r>
            <a:endParaRPr lang="ru-RU" sz="1800" b="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25B29D6A-7559-4954-9F50-A3481D020B96}"/>
              </a:ext>
            </a:extLst>
          </p:cNvPr>
          <p:cNvSpPr txBox="1"/>
          <p:nvPr/>
        </p:nvSpPr>
        <p:spPr>
          <a:xfrm>
            <a:off x="838200" y="1340768"/>
            <a:ext cx="6830144" cy="2308324"/>
          </a:xfrm>
          <a:prstGeom prst="rect">
            <a:avLst/>
          </a:prstGeom>
          <a:noFill/>
        </p:spPr>
        <p:txBody>
          <a:bodyPr wrap="square">
            <a:spAutoFit/>
          </a:bodyPr>
          <a:lstStyle/>
          <a:p>
            <a:r>
              <a:rPr lang="ru-RU" sz="1800" dirty="0">
                <a:latin typeface="Times New Roman" panose="02020603050405020304" pitchFamily="18" charset="0"/>
                <a:cs typeface="Times New Roman" panose="02020603050405020304" pitchFamily="18" charset="0"/>
              </a:rPr>
              <a:t>Семинарские занятия 1 и 2 (к курсовому проекту)           </a:t>
            </a:r>
            <a:r>
              <a:rPr lang="ru-RU" sz="1800" b="1" dirty="0">
                <a:latin typeface="Times New Roman" panose="02020603050405020304" pitchFamily="18" charset="0"/>
                <a:cs typeface="Times New Roman" panose="02020603050405020304" pitchFamily="18" charset="0"/>
              </a:rPr>
              <a:t>40</a:t>
            </a:r>
            <a:r>
              <a:rPr lang="ru-RU" sz="1800" dirty="0">
                <a:latin typeface="Times New Roman" panose="02020603050405020304" pitchFamily="18" charset="0"/>
                <a:cs typeface="Times New Roman" panose="02020603050405020304" pitchFamily="18" charset="0"/>
              </a:rPr>
              <a:t> баллов</a:t>
            </a:r>
          </a:p>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Доклад по курсовому проекту (защита проекта)               </a:t>
            </a:r>
            <a:r>
              <a:rPr lang="ru-RU" sz="1800" b="1" dirty="0">
                <a:latin typeface="Times New Roman" panose="02020603050405020304" pitchFamily="18" charset="0"/>
                <a:cs typeface="Times New Roman" panose="02020603050405020304" pitchFamily="18" charset="0"/>
              </a:rPr>
              <a:t>30</a:t>
            </a:r>
            <a:r>
              <a:rPr lang="ru-RU" sz="1800" dirty="0">
                <a:latin typeface="Times New Roman" panose="02020603050405020304" pitchFamily="18" charset="0"/>
                <a:cs typeface="Times New Roman" panose="02020603050405020304" pitchFamily="18" charset="0"/>
              </a:rPr>
              <a:t> баллов</a:t>
            </a:r>
          </a:p>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Отчет о выполнении курсового проекта                            </a:t>
            </a:r>
            <a:r>
              <a:rPr lang="ru-RU" sz="1800" b="1" dirty="0">
                <a:latin typeface="Times New Roman" panose="02020603050405020304" pitchFamily="18" charset="0"/>
                <a:cs typeface="Times New Roman" panose="02020603050405020304" pitchFamily="18" charset="0"/>
              </a:rPr>
              <a:t>30</a:t>
            </a:r>
            <a:r>
              <a:rPr lang="ru-RU" sz="1800" dirty="0">
                <a:latin typeface="Times New Roman" panose="02020603050405020304" pitchFamily="18" charset="0"/>
                <a:cs typeface="Times New Roman" panose="02020603050405020304" pitchFamily="18" charset="0"/>
              </a:rPr>
              <a:t> баллов</a:t>
            </a:r>
          </a:p>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Всего: </a:t>
            </a:r>
            <a:r>
              <a:rPr lang="ru-RU" sz="1800" b="1" dirty="0">
                <a:latin typeface="Times New Roman" panose="02020603050405020304" pitchFamily="18" charset="0"/>
                <a:cs typeface="Times New Roman" panose="02020603050405020304" pitchFamily="18" charset="0"/>
              </a:rPr>
              <a:t>100</a:t>
            </a:r>
            <a:r>
              <a:rPr lang="ru-RU" sz="1800" dirty="0">
                <a:latin typeface="Times New Roman" panose="02020603050405020304" pitchFamily="18" charset="0"/>
                <a:cs typeface="Times New Roman" panose="02020603050405020304" pitchFamily="18" charset="0"/>
              </a:rPr>
              <a:t> баллов</a:t>
            </a:r>
          </a:p>
          <a:p>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4736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t>Введение</a:t>
            </a:r>
          </a:p>
        </p:txBody>
      </p:sp>
      <p:sp>
        <p:nvSpPr>
          <p:cNvPr id="3" name="Объект 2"/>
          <p:cNvSpPr>
            <a:spLocks noGrp="1"/>
          </p:cNvSpPr>
          <p:nvPr>
            <p:ph idx="1"/>
          </p:nvPr>
        </p:nvSpPr>
        <p:spPr>
          <a:xfrm>
            <a:off x="457200" y="1484784"/>
            <a:ext cx="8229600" cy="4641379"/>
          </a:xfrm>
        </p:spPr>
        <p:txBody>
          <a:bodyPr>
            <a:normAutofit fontScale="92500" lnSpcReduction="20000"/>
          </a:bodyPr>
          <a:lstStyle/>
          <a:p>
            <a:pPr marL="0" indent="0" algn="just">
              <a:buNone/>
            </a:pPr>
            <a:r>
              <a:rPr lang="ru-RU" dirty="0"/>
              <a:t> 	Знание физических закономерностей, полученных в рамках материаловедения, позволяет </a:t>
            </a:r>
          </a:p>
          <a:p>
            <a:pPr algn="just">
              <a:buFontTx/>
              <a:buChar char="-"/>
            </a:pPr>
            <a:r>
              <a:rPr lang="ru-RU" dirty="0"/>
              <a:t>создавать новые материалы с заданными свойствами, </a:t>
            </a:r>
          </a:p>
          <a:p>
            <a:pPr algn="just">
              <a:buFontTx/>
              <a:buChar char="-"/>
            </a:pPr>
            <a:r>
              <a:rPr lang="ru-RU" dirty="0"/>
              <a:t>управлять свойствами уже имеющихся материалов, </a:t>
            </a:r>
          </a:p>
          <a:p>
            <a:pPr algn="just">
              <a:buFontTx/>
              <a:buChar char="-"/>
            </a:pPr>
            <a:r>
              <a:rPr lang="ru-RU" dirty="0"/>
              <a:t>использовать материалы для технических нужд, включая их применение при заданных внешних условиях (по температуре, нагрузкам, потокам ионизирующих частиц). </a:t>
            </a:r>
          </a:p>
          <a:p>
            <a:pPr marL="0" indent="0">
              <a:buNone/>
            </a:pPr>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4</a:t>
            </a:fld>
            <a:endParaRPr lang="ru-RU"/>
          </a:p>
        </p:txBody>
      </p:sp>
    </p:spTree>
    <p:extLst>
      <p:ext uri="{BB962C8B-B14F-4D97-AF65-F5344CB8AC3E}">
        <p14:creationId xmlns:p14="http://schemas.microsoft.com/office/powerpoint/2010/main" val="2609213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ru-RU" b="1" dirty="0"/>
            </a:br>
            <a:br>
              <a:rPr lang="ru-RU" b="1" dirty="0"/>
            </a:br>
            <a:r>
              <a:rPr lang="ru-RU" b="1" dirty="0"/>
              <a:t>1. Строение материалов</a:t>
            </a:r>
            <a:br>
              <a:rPr lang="ru-RU" b="1" dirty="0"/>
            </a:br>
            <a:br>
              <a:rPr lang="ru-RU" dirty="0"/>
            </a:br>
            <a:endParaRPr lang="ru-RU" dirty="0"/>
          </a:p>
        </p:txBody>
      </p:sp>
      <p:sp>
        <p:nvSpPr>
          <p:cNvPr id="3" name="Объект 2"/>
          <p:cNvSpPr>
            <a:spLocks noGrp="1"/>
          </p:cNvSpPr>
          <p:nvPr>
            <p:ph idx="1"/>
          </p:nvPr>
        </p:nvSpPr>
        <p:spPr/>
        <p:txBody>
          <a:bodyPr/>
          <a:lstStyle/>
          <a:p>
            <a:pPr marL="0" indent="0">
              <a:buNone/>
            </a:pPr>
            <a:r>
              <a:rPr lang="ru-RU" dirty="0"/>
              <a:t>1.1. Регулярное строение идеальных кристаллов.</a:t>
            </a:r>
            <a:br>
              <a:rPr lang="en-US" dirty="0"/>
            </a:br>
            <a:r>
              <a:rPr lang="en-US" dirty="0"/>
              <a:t>1</a:t>
            </a:r>
            <a:r>
              <a:rPr lang="ru-RU" dirty="0"/>
              <a:t>.2. Характеристики решеток.</a:t>
            </a:r>
            <a:br>
              <a:rPr lang="ru-RU" dirty="0"/>
            </a:br>
            <a:r>
              <a:rPr lang="ru-RU" dirty="0"/>
              <a:t>1.3. Индексы Миллера.</a:t>
            </a:r>
            <a:br>
              <a:rPr lang="ru-RU" dirty="0"/>
            </a:br>
            <a:endParaRPr lang="ru-RU" dirty="0"/>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BCDDE2F-6933-41E8-95F9-C15F334E73FE}" type="slidenum">
              <a:rPr lang="ru-RU" smtClean="0"/>
              <a:pPr/>
              <a:t>5</a:t>
            </a:fld>
            <a:endParaRPr lang="ru-RU"/>
          </a:p>
        </p:txBody>
      </p:sp>
    </p:spTree>
    <p:extLst>
      <p:ext uri="{BB962C8B-B14F-4D97-AF65-F5344CB8AC3E}">
        <p14:creationId xmlns:p14="http://schemas.microsoft.com/office/powerpoint/2010/main" val="1952382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t>1.1. Регулярное строение идеальных кристаллов</a:t>
            </a:r>
          </a:p>
        </p:txBody>
      </p:sp>
      <p:sp>
        <p:nvSpPr>
          <p:cNvPr id="3" name="Объект 2"/>
          <p:cNvSpPr>
            <a:spLocks noGrp="1"/>
          </p:cNvSpPr>
          <p:nvPr>
            <p:ph idx="1"/>
          </p:nvPr>
        </p:nvSpPr>
        <p:spPr/>
        <p:txBody>
          <a:bodyPr/>
          <a:lstStyle/>
          <a:p>
            <a:pPr marL="0" indent="0" algn="just">
              <a:buNone/>
            </a:pPr>
            <a:r>
              <a:rPr lang="ru-RU" dirty="0"/>
              <a:t>	</a:t>
            </a:r>
            <a:r>
              <a:rPr lang="ru-RU" sz="2800" b="1" dirty="0"/>
              <a:t>Кристаллы</a:t>
            </a:r>
            <a:r>
              <a:rPr lang="ru-RU" sz="2800" dirty="0"/>
              <a:t> – твёрдые тела, в которых атомы расположены закономерно, образуя трёхмерную периодическую пространственную укладку (в отличии от некристаллических (аморфных) тел).</a:t>
            </a:r>
            <a:endParaRPr lang="en-US" sz="2800" dirty="0"/>
          </a:p>
          <a:p>
            <a:pPr marL="0" indent="0" algn="just">
              <a:buNone/>
            </a:pPr>
            <a:endParaRPr lang="ru-RU" sz="2800" dirty="0"/>
          </a:p>
          <a:p>
            <a:pPr marL="0" indent="0" algn="just">
              <a:buNone/>
            </a:pPr>
            <a:r>
              <a:rPr lang="ru-RU" sz="2800" dirty="0"/>
              <a:t>	</a:t>
            </a:r>
            <a:r>
              <a:rPr lang="ru-RU" sz="2800" b="1" dirty="0"/>
              <a:t>Идеальные кристаллы </a:t>
            </a:r>
            <a:r>
              <a:rPr lang="ru-RU" sz="2800" dirty="0"/>
              <a:t>– атомы упакованы в правильную, неискажённую, т.е. идеальную кристаллическую решётку. </a:t>
            </a:r>
          </a:p>
        </p:txBody>
      </p:sp>
      <p:sp>
        <p:nvSpPr>
          <p:cNvPr id="5" name="Номер слайда 4"/>
          <p:cNvSpPr>
            <a:spLocks noGrp="1"/>
          </p:cNvSpPr>
          <p:nvPr>
            <p:ph type="sldNum" sz="quarter" idx="12"/>
          </p:nvPr>
        </p:nvSpPr>
        <p:spPr/>
        <p:txBody>
          <a:bodyPr/>
          <a:lstStyle/>
          <a:p>
            <a:fld id="{FBCDDE2F-6933-41E8-95F9-C15F334E73FE}" type="slidenum">
              <a:rPr lang="ru-RU" smtClean="0"/>
              <a:pPr/>
              <a:t>6</a:t>
            </a:fld>
            <a:endParaRPr lang="ru-RU"/>
          </a:p>
        </p:txBody>
      </p:sp>
    </p:spTree>
    <p:extLst>
      <p:ext uri="{BB962C8B-B14F-4D97-AF65-F5344CB8AC3E}">
        <p14:creationId xmlns:p14="http://schemas.microsoft.com/office/powerpoint/2010/main" val="3608157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3200" b="1" dirty="0"/>
              <a:t>1.1. Регулярное строение кристаллов</a:t>
            </a:r>
            <a:endParaRPr lang="ru-RU" sz="3200" dirty="0"/>
          </a:p>
        </p:txBody>
      </p:sp>
      <p:sp>
        <p:nvSpPr>
          <p:cNvPr id="3" name="Объект 2"/>
          <p:cNvSpPr>
            <a:spLocks noGrp="1"/>
          </p:cNvSpPr>
          <p:nvPr>
            <p:ph idx="1"/>
          </p:nvPr>
        </p:nvSpPr>
        <p:spPr>
          <a:xfrm>
            <a:off x="457200" y="1052736"/>
            <a:ext cx="8229600" cy="5073427"/>
          </a:xfrm>
        </p:spPr>
        <p:txBody>
          <a:bodyPr>
            <a:normAutofit/>
          </a:bodyPr>
          <a:lstStyle/>
          <a:p>
            <a:pPr algn="just"/>
            <a:r>
              <a:rPr lang="ru-RU" sz="2800" dirty="0"/>
              <a:t>Между атомами существуют уравновешенные силы притяжения и отталкивания. При этом они располагаются закономерно, в порядке, при котором </a:t>
            </a:r>
            <a:r>
              <a:rPr lang="ru-RU" sz="2800" b="1" dirty="0">
                <a:solidFill>
                  <a:srgbClr val="FF0000"/>
                </a:solidFill>
              </a:rPr>
              <a:t>достигается минимальная энергия взаимодействия атомов</a:t>
            </a:r>
            <a:r>
              <a:rPr lang="ru-RU" sz="2800" dirty="0"/>
              <a:t>. Это определяет форму и основные свойства кристаллического вещества. </a:t>
            </a:r>
          </a:p>
          <a:p>
            <a:pPr marL="0" indent="0" algn="just">
              <a:buNone/>
            </a:pPr>
            <a:endParaRPr lang="ru-RU" sz="2800" dirty="0"/>
          </a:p>
          <a:p>
            <a:pPr algn="just"/>
            <a:r>
              <a:rPr lang="ru-RU" sz="2800" dirty="0"/>
              <a:t>Кристаллы имеют геометрически правильное внутреннее строение, </a:t>
            </a:r>
            <a:r>
              <a:rPr lang="ru-RU" sz="2800" b="1" dirty="0"/>
              <a:t>т.е. пространственную решётку атомов (или ионов)</a:t>
            </a:r>
            <a:r>
              <a:rPr lang="ru-RU" sz="2800" dirty="0"/>
              <a:t>.</a:t>
            </a:r>
          </a:p>
          <a:p>
            <a:pPr marL="0" indent="0" algn="just">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7</a:t>
            </a:fld>
            <a:endParaRPr lang="ru-RU"/>
          </a:p>
        </p:txBody>
      </p:sp>
    </p:spTree>
    <p:extLst>
      <p:ext uri="{BB962C8B-B14F-4D97-AF65-F5344CB8AC3E}">
        <p14:creationId xmlns:p14="http://schemas.microsoft.com/office/powerpoint/2010/main" val="1424788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14"/>
            <a:ext cx="8229600" cy="1143000"/>
          </a:xfrm>
        </p:spPr>
        <p:txBody>
          <a:bodyPr>
            <a:normAutofit/>
          </a:bodyPr>
          <a:lstStyle/>
          <a:p>
            <a:r>
              <a:rPr lang="ru-RU" sz="3200" b="1" dirty="0"/>
              <a:t>1.1. Регулярное строение кристаллов</a:t>
            </a:r>
            <a:endParaRPr lang="ru-RU" sz="3200" dirty="0"/>
          </a:p>
        </p:txBody>
      </p:sp>
      <p:sp>
        <p:nvSpPr>
          <p:cNvPr id="3" name="Объект 2"/>
          <p:cNvSpPr>
            <a:spLocks noGrp="1"/>
          </p:cNvSpPr>
          <p:nvPr>
            <p:ph idx="1"/>
          </p:nvPr>
        </p:nvSpPr>
        <p:spPr>
          <a:xfrm>
            <a:off x="323528" y="962024"/>
            <a:ext cx="8568952" cy="5394326"/>
          </a:xfrm>
        </p:spPr>
        <p:txBody>
          <a:bodyPr>
            <a:normAutofit fontScale="92500" lnSpcReduction="10000"/>
          </a:bodyPr>
          <a:lstStyle/>
          <a:p>
            <a:pPr marL="0" indent="0" algn="just">
              <a:buNone/>
            </a:pPr>
            <a:r>
              <a:rPr lang="ru-RU" sz="2400" b="1" dirty="0"/>
              <a:t>	</a:t>
            </a:r>
            <a:r>
              <a:rPr lang="ru-RU" sz="3000" b="1" dirty="0"/>
              <a:t>Пространственная решётка </a:t>
            </a:r>
            <a:r>
              <a:rPr lang="ru-RU" sz="3000" dirty="0"/>
              <a:t>– это способ представления периодичности повторения в пространстве отдельных материальных частиц или групп частиц, т.е. геометрическое построение, помогающее выявить законы симметрии.</a:t>
            </a:r>
          </a:p>
          <a:p>
            <a:pPr marL="0" indent="0" algn="just">
              <a:buNone/>
            </a:pPr>
            <a:r>
              <a:rPr lang="ru-RU" sz="3000" dirty="0"/>
              <a:t>	Атомы (ионы, молекулы) в кристалле расположены периодически, поэтому в нём можно выделить систему эквивалентных точек — </a:t>
            </a:r>
            <a:r>
              <a:rPr lang="ru-RU" sz="3000" b="1" dirty="0"/>
              <a:t>узлов</a:t>
            </a:r>
            <a:r>
              <a:rPr lang="ru-RU" sz="3000" dirty="0"/>
              <a:t>. </a:t>
            </a:r>
          </a:p>
          <a:p>
            <a:pPr marL="0" indent="0" algn="just">
              <a:buNone/>
            </a:pPr>
            <a:r>
              <a:rPr lang="ru-RU" sz="3000" dirty="0"/>
              <a:t>	Эти узлы образуют </a:t>
            </a:r>
            <a:r>
              <a:rPr lang="ru-RU" sz="3000" b="1" dirty="0"/>
              <a:t>пространственную решётку </a:t>
            </a:r>
            <a:r>
              <a:rPr lang="ru-RU" sz="3000" dirty="0"/>
              <a:t>(решётку </a:t>
            </a:r>
            <a:r>
              <a:rPr lang="ru-RU" sz="3000" dirty="0" err="1"/>
              <a:t>Бравэ</a:t>
            </a:r>
            <a:r>
              <a:rPr lang="ru-RU" sz="3000" dirty="0"/>
              <a:t>) кристалла. </a:t>
            </a:r>
          </a:p>
          <a:p>
            <a:pPr marL="0" indent="0" algn="just">
              <a:buNone/>
            </a:pPr>
            <a:r>
              <a:rPr lang="ru-RU" sz="3000" dirty="0"/>
              <a:t>	С каждым узлом пространственной решётки связана одинаковая группа атомов — </a:t>
            </a:r>
            <a:r>
              <a:rPr lang="ru-RU" sz="3000" b="1" dirty="0"/>
              <a:t>атомный базис </a:t>
            </a:r>
            <a:r>
              <a:rPr lang="ru-RU" sz="3000" dirty="0"/>
              <a:t>(может включать как один, так и несколько атомов). </a:t>
            </a:r>
          </a:p>
          <a:p>
            <a:pPr marL="0" indent="0">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8</a:t>
            </a:fld>
            <a:endParaRPr lang="ru-RU"/>
          </a:p>
        </p:txBody>
      </p:sp>
    </p:spTree>
    <p:extLst>
      <p:ext uri="{BB962C8B-B14F-4D97-AF65-F5344CB8AC3E}">
        <p14:creationId xmlns:p14="http://schemas.microsoft.com/office/powerpoint/2010/main" val="2831757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427" y="136525"/>
            <a:ext cx="8229600" cy="778098"/>
          </a:xfrm>
        </p:spPr>
        <p:txBody>
          <a:bodyPr>
            <a:normAutofit/>
          </a:bodyPr>
          <a:lstStyle/>
          <a:p>
            <a:r>
              <a:rPr lang="ru-RU" sz="3200" b="1" dirty="0"/>
              <a:t>1.1. Регулярное строение кристаллов</a:t>
            </a:r>
            <a:endParaRPr lang="ru-RU" sz="3200" dirty="0"/>
          </a:p>
        </p:txBody>
      </p:sp>
      <p:sp>
        <p:nvSpPr>
          <p:cNvPr id="3" name="Объект 2"/>
          <p:cNvSpPr>
            <a:spLocks noGrp="1"/>
          </p:cNvSpPr>
          <p:nvPr>
            <p:ph idx="1"/>
          </p:nvPr>
        </p:nvSpPr>
        <p:spPr>
          <a:xfrm>
            <a:off x="3995936" y="914623"/>
            <a:ext cx="4690864" cy="4098553"/>
          </a:xfrm>
        </p:spPr>
        <p:txBody>
          <a:bodyPr>
            <a:normAutofit fontScale="92500" lnSpcReduction="20000"/>
          </a:bodyPr>
          <a:lstStyle/>
          <a:p>
            <a:pPr marL="0" indent="0" algn="just">
              <a:buNone/>
            </a:pPr>
            <a:r>
              <a:rPr lang="ru-RU" sz="2600" dirty="0"/>
              <a:t>Кристаллическое строение обычно изображают, показывая точками или кружками только центры тяжести атомов и соединяя их прямыми линиями, которые символизируют межатомные связи. </a:t>
            </a:r>
          </a:p>
          <a:p>
            <a:pPr marL="0" indent="0" algn="just">
              <a:buNone/>
            </a:pPr>
            <a:r>
              <a:rPr lang="ru-RU" sz="2600" dirty="0"/>
              <a:t>	Места расположения атомов – это узлы кристаллической решётки, т.е. </a:t>
            </a:r>
            <a:r>
              <a:rPr lang="ru-RU" sz="2600" b="1" dirty="0"/>
              <a:t>точки равновесия атомов, составляющих кристалл.</a:t>
            </a:r>
          </a:p>
          <a:p>
            <a:pPr marL="0" indent="0" algn="just">
              <a:buNone/>
            </a:pPr>
            <a:endParaRPr lang="ru-RU" sz="2800"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9</a:t>
            </a:fld>
            <a:endParaRPr lang="ru-RU"/>
          </a:p>
        </p:txBody>
      </p:sp>
      <p:pic>
        <p:nvPicPr>
          <p:cNvPr id="7" name="Рисунок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412776"/>
            <a:ext cx="3384376" cy="2664296"/>
          </a:xfrm>
          <a:prstGeom prst="rect">
            <a:avLst/>
          </a:prstGeom>
          <a:noFill/>
          <a:ln>
            <a:noFill/>
          </a:ln>
        </p:spPr>
      </p:pic>
      <p:sp>
        <p:nvSpPr>
          <p:cNvPr id="8" name="TextBox 7"/>
          <p:cNvSpPr txBox="1"/>
          <p:nvPr/>
        </p:nvSpPr>
        <p:spPr>
          <a:xfrm>
            <a:off x="299068" y="4332869"/>
            <a:ext cx="3384376" cy="1200329"/>
          </a:xfrm>
          <a:prstGeom prst="rect">
            <a:avLst/>
          </a:prstGeom>
          <a:noFill/>
          <a:ln>
            <a:solidFill>
              <a:schemeClr val="tx1"/>
            </a:solidFill>
          </a:ln>
        </p:spPr>
        <p:txBody>
          <a:bodyPr wrap="square" rtlCol="0">
            <a:spAutoFit/>
          </a:bodyPr>
          <a:lstStyle/>
          <a:p>
            <a:r>
              <a:rPr lang="ru-RU" sz="2400" dirty="0"/>
              <a:t>Рис. 1.  Схема кристаллографической плоскости.</a:t>
            </a:r>
          </a:p>
        </p:txBody>
      </p:sp>
      <p:sp>
        <p:nvSpPr>
          <p:cNvPr id="9" name="TextBox 8">
            <a:extLst>
              <a:ext uri="{FF2B5EF4-FFF2-40B4-BE49-F238E27FC236}">
                <a16:creationId xmlns:a16="http://schemas.microsoft.com/office/drawing/2014/main" id="{F1D8803E-C727-4BC1-9429-E66552120C65}"/>
              </a:ext>
            </a:extLst>
          </p:cNvPr>
          <p:cNvSpPr txBox="1"/>
          <p:nvPr/>
        </p:nvSpPr>
        <p:spPr>
          <a:xfrm>
            <a:off x="4026158" y="4761433"/>
            <a:ext cx="4818773" cy="1938992"/>
          </a:xfrm>
          <a:prstGeom prst="rect">
            <a:avLst/>
          </a:prstGeom>
          <a:noFill/>
        </p:spPr>
        <p:txBody>
          <a:bodyPr wrap="square">
            <a:spAutoFit/>
          </a:bodyPr>
          <a:lstStyle/>
          <a:p>
            <a:pPr algn="just"/>
            <a:r>
              <a:rPr lang="ru-RU" sz="2400" dirty="0"/>
              <a:t>Такое условное изображение можно назвать плоской кристаллической решёткой, или кристаллографической плоскостью. </a:t>
            </a:r>
          </a:p>
        </p:txBody>
      </p:sp>
    </p:spTree>
    <p:extLst>
      <p:ext uri="{BB962C8B-B14F-4D97-AF65-F5344CB8AC3E}">
        <p14:creationId xmlns:p14="http://schemas.microsoft.com/office/powerpoint/2010/main" val="1398621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t>1.1. Регулярное строение кристаллов</a:t>
            </a:r>
            <a:endParaRPr lang="ru-RU" sz="3200" dirty="0"/>
          </a:p>
        </p:txBody>
      </p:sp>
      <p:sp>
        <p:nvSpPr>
          <p:cNvPr id="3" name="Объект 2"/>
          <p:cNvSpPr>
            <a:spLocks noGrp="1"/>
          </p:cNvSpPr>
          <p:nvPr>
            <p:ph idx="1"/>
          </p:nvPr>
        </p:nvSpPr>
        <p:spPr>
          <a:xfrm>
            <a:off x="395536" y="1379909"/>
            <a:ext cx="8568952" cy="1617043"/>
          </a:xfrm>
        </p:spPr>
        <p:txBody>
          <a:bodyPr>
            <a:normAutofit/>
          </a:bodyPr>
          <a:lstStyle/>
          <a:p>
            <a:pPr marL="0" indent="0" algn="just">
              <a:buNone/>
            </a:pPr>
            <a:r>
              <a:rPr lang="ru-RU" dirty="0"/>
              <a:t>	</a:t>
            </a:r>
            <a:endParaRPr lang="ru-RU" sz="3000" dirty="0"/>
          </a:p>
          <a:p>
            <a:pPr marL="0" indent="0" algn="just">
              <a:buNone/>
            </a:pPr>
            <a:r>
              <a:rPr lang="ru-RU" sz="2800" dirty="0"/>
              <a:t>	</a:t>
            </a:r>
          </a:p>
        </p:txBody>
      </p:sp>
      <p:sp>
        <p:nvSpPr>
          <p:cNvPr id="5" name="Номер слайда 4"/>
          <p:cNvSpPr>
            <a:spLocks noGrp="1"/>
          </p:cNvSpPr>
          <p:nvPr>
            <p:ph type="sldNum" sz="quarter" idx="12"/>
          </p:nvPr>
        </p:nvSpPr>
        <p:spPr/>
        <p:txBody>
          <a:bodyPr/>
          <a:lstStyle/>
          <a:p>
            <a:fld id="{FBCDDE2F-6933-41E8-95F9-C15F334E73FE}" type="slidenum">
              <a:rPr lang="ru-RU" smtClean="0"/>
              <a:pPr/>
              <a:t>10</a:t>
            </a:fld>
            <a:endParaRPr lang="ru-RU"/>
          </a:p>
        </p:txBody>
      </p:sp>
      <p:pic>
        <p:nvPicPr>
          <p:cNvPr id="6" name="Объект 3">
            <a:extLst>
              <a:ext uri="{FF2B5EF4-FFF2-40B4-BE49-F238E27FC236}">
                <a16:creationId xmlns:a16="http://schemas.microsoft.com/office/drawing/2014/main" id="{F3E5D217-0A7D-4362-94D7-EDD43DD196B8}"/>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4983" y="1769570"/>
            <a:ext cx="3960620" cy="2836912"/>
          </a:xfrm>
          <a:prstGeom prst="rect">
            <a:avLst/>
          </a:prstGeom>
          <a:noFill/>
          <a:ln>
            <a:noFill/>
          </a:ln>
        </p:spPr>
      </p:pic>
      <p:sp>
        <p:nvSpPr>
          <p:cNvPr id="7" name="TextBox 6">
            <a:extLst>
              <a:ext uri="{FF2B5EF4-FFF2-40B4-BE49-F238E27FC236}">
                <a16:creationId xmlns:a16="http://schemas.microsoft.com/office/drawing/2014/main" id="{A173AF09-F6DD-404C-9E5A-FE6713904A94}"/>
              </a:ext>
            </a:extLst>
          </p:cNvPr>
          <p:cNvSpPr txBox="1"/>
          <p:nvPr/>
        </p:nvSpPr>
        <p:spPr>
          <a:xfrm>
            <a:off x="203041" y="1772816"/>
            <a:ext cx="5256584" cy="3970318"/>
          </a:xfrm>
          <a:prstGeom prst="rect">
            <a:avLst/>
          </a:prstGeom>
          <a:noFill/>
        </p:spPr>
        <p:txBody>
          <a:bodyPr wrap="square">
            <a:spAutoFit/>
          </a:bodyPr>
          <a:lstStyle/>
          <a:p>
            <a:pPr algn="just"/>
            <a:r>
              <a:rPr lang="ru-RU" sz="2400" dirty="0"/>
              <a:t>	</a:t>
            </a:r>
            <a:r>
              <a:rPr lang="ru-RU" sz="2800" dirty="0"/>
              <a:t>Если плоскую кристаллическую решётку многократно воспроизвести параллельно самой себе, получится пространственная кристаллическая решётка, которая даёт представление о строении материала во всём объёме кристалла.</a:t>
            </a:r>
          </a:p>
        </p:txBody>
      </p:sp>
    </p:spTree>
    <p:extLst>
      <p:ext uri="{BB962C8B-B14F-4D97-AF65-F5344CB8AC3E}">
        <p14:creationId xmlns:p14="http://schemas.microsoft.com/office/powerpoint/2010/main" val="3498761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3200" b="1" dirty="0"/>
              <a:t>1.1. Регулярное строение кристаллов</a:t>
            </a:r>
            <a:endParaRPr lang="ru-RU" sz="3200"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11</a:t>
            </a:fld>
            <a:endParaRPr lang="ru-RU"/>
          </a:p>
        </p:txBody>
      </p:sp>
      <p:sp>
        <p:nvSpPr>
          <p:cNvPr id="12" name="TextBox 11">
            <a:extLst>
              <a:ext uri="{FF2B5EF4-FFF2-40B4-BE49-F238E27FC236}">
                <a16:creationId xmlns:a16="http://schemas.microsoft.com/office/drawing/2014/main" id="{EBF71C5D-1014-431D-884B-C47275B55217}"/>
              </a:ext>
            </a:extLst>
          </p:cNvPr>
          <p:cNvSpPr txBox="1"/>
          <p:nvPr/>
        </p:nvSpPr>
        <p:spPr>
          <a:xfrm>
            <a:off x="323528" y="1119219"/>
            <a:ext cx="8363272" cy="1754326"/>
          </a:xfrm>
          <a:prstGeom prst="rect">
            <a:avLst/>
          </a:prstGeom>
          <a:noFill/>
        </p:spPr>
        <p:txBody>
          <a:bodyPr wrap="square">
            <a:spAutoFit/>
          </a:bodyPr>
          <a:lstStyle/>
          <a:p>
            <a:pPr algn="just"/>
            <a:r>
              <a:rPr lang="ru-RU" dirty="0"/>
              <a:t>	При </a:t>
            </a:r>
            <a:r>
              <a:rPr lang="ru-RU" b="1" dirty="0"/>
              <a:t>перемещении (трансляции) </a:t>
            </a:r>
            <a:r>
              <a:rPr lang="ru-RU" dirty="0"/>
              <a:t>из одного узла пространственной решётки в другой мы попадаем в абсолютно идентичную точку — </a:t>
            </a:r>
            <a:r>
              <a:rPr lang="ru-RU" b="1" dirty="0"/>
              <a:t>кристалл обладает трансляционной симметрией.</a:t>
            </a:r>
            <a:r>
              <a:rPr lang="ru-RU" dirty="0"/>
              <a:t> </a:t>
            </a:r>
          </a:p>
          <a:p>
            <a:pPr algn="just"/>
            <a:r>
              <a:rPr lang="ru-RU" dirty="0"/>
              <a:t>	Вектор, соединяющий два узла пространственной решётки, называется трансляционным. При перемещении на любой трансляционный вектор решётка совмещается сама с собой.</a:t>
            </a:r>
          </a:p>
        </p:txBody>
      </p:sp>
      <p:pic>
        <p:nvPicPr>
          <p:cNvPr id="14" name="Рисунок 13">
            <a:extLst>
              <a:ext uri="{FF2B5EF4-FFF2-40B4-BE49-F238E27FC236}">
                <a16:creationId xmlns:a16="http://schemas.microsoft.com/office/drawing/2014/main" id="{CD7BE350-0510-44D8-B7AE-9BB232BD2EE4}"/>
              </a:ext>
            </a:extLst>
          </p:cNvPr>
          <p:cNvPicPr>
            <a:picLocks noChangeAspect="1"/>
          </p:cNvPicPr>
          <p:nvPr/>
        </p:nvPicPr>
        <p:blipFill>
          <a:blip r:embed="rId2"/>
          <a:stretch>
            <a:fillRect/>
          </a:stretch>
        </p:blipFill>
        <p:spPr>
          <a:xfrm>
            <a:off x="179512" y="2873545"/>
            <a:ext cx="1495634" cy="866896"/>
          </a:xfrm>
          <a:prstGeom prst="rect">
            <a:avLst/>
          </a:prstGeom>
        </p:spPr>
      </p:pic>
      <p:sp>
        <p:nvSpPr>
          <p:cNvPr id="16" name="TextBox 15">
            <a:extLst>
              <a:ext uri="{FF2B5EF4-FFF2-40B4-BE49-F238E27FC236}">
                <a16:creationId xmlns:a16="http://schemas.microsoft.com/office/drawing/2014/main" id="{3EA7A2D3-2B60-4005-A3F1-C3A0AA0F8C34}"/>
              </a:ext>
            </a:extLst>
          </p:cNvPr>
          <p:cNvSpPr txBox="1"/>
          <p:nvPr/>
        </p:nvSpPr>
        <p:spPr>
          <a:xfrm>
            <a:off x="1662570" y="2922252"/>
            <a:ext cx="4572000" cy="923330"/>
          </a:xfrm>
          <a:prstGeom prst="rect">
            <a:avLst/>
          </a:prstGeom>
          <a:noFill/>
        </p:spPr>
        <p:txBody>
          <a:bodyPr wrap="square">
            <a:spAutoFit/>
          </a:bodyPr>
          <a:lstStyle/>
          <a:p>
            <a:r>
              <a:rPr lang="ru-RU" dirty="0"/>
              <a:t>тройка некомпланарных векторов, соединяющих один из узлов решётки с тремя другими - </a:t>
            </a:r>
            <a:r>
              <a:rPr lang="ru-RU" b="1" dirty="0"/>
              <a:t>базисные вектора.</a:t>
            </a:r>
          </a:p>
        </p:txBody>
      </p:sp>
      <p:pic>
        <p:nvPicPr>
          <p:cNvPr id="18" name="Рисунок 17">
            <a:extLst>
              <a:ext uri="{FF2B5EF4-FFF2-40B4-BE49-F238E27FC236}">
                <a16:creationId xmlns:a16="http://schemas.microsoft.com/office/drawing/2014/main" id="{8588F388-6615-4C5B-9FCB-62FDD9E34300}"/>
              </a:ext>
            </a:extLst>
          </p:cNvPr>
          <p:cNvPicPr>
            <a:picLocks noChangeAspect="1"/>
          </p:cNvPicPr>
          <p:nvPr/>
        </p:nvPicPr>
        <p:blipFill>
          <a:blip r:embed="rId3"/>
          <a:stretch>
            <a:fillRect/>
          </a:stretch>
        </p:blipFill>
        <p:spPr>
          <a:xfrm>
            <a:off x="5800451" y="2780928"/>
            <a:ext cx="3057952" cy="2734057"/>
          </a:xfrm>
          <a:prstGeom prst="rect">
            <a:avLst/>
          </a:prstGeom>
        </p:spPr>
      </p:pic>
      <p:sp>
        <p:nvSpPr>
          <p:cNvPr id="20" name="TextBox 19">
            <a:extLst>
              <a:ext uri="{FF2B5EF4-FFF2-40B4-BE49-F238E27FC236}">
                <a16:creationId xmlns:a16="http://schemas.microsoft.com/office/drawing/2014/main" id="{7060D499-4DF8-415D-88CB-DB099E5A0284}"/>
              </a:ext>
            </a:extLst>
          </p:cNvPr>
          <p:cNvSpPr txBox="1"/>
          <p:nvPr/>
        </p:nvSpPr>
        <p:spPr>
          <a:xfrm>
            <a:off x="477582" y="4033952"/>
            <a:ext cx="4572000" cy="646331"/>
          </a:xfrm>
          <a:prstGeom prst="rect">
            <a:avLst/>
          </a:prstGeom>
          <a:noFill/>
        </p:spPr>
        <p:txBody>
          <a:bodyPr wrap="square">
            <a:spAutoFit/>
          </a:bodyPr>
          <a:lstStyle/>
          <a:p>
            <a:r>
              <a:rPr lang="ru-RU" dirty="0"/>
              <a:t>Любой трансляционный вектор может быть выражен через базисные:</a:t>
            </a:r>
          </a:p>
        </p:txBody>
      </p:sp>
      <p:pic>
        <p:nvPicPr>
          <p:cNvPr id="22" name="Рисунок 21">
            <a:extLst>
              <a:ext uri="{FF2B5EF4-FFF2-40B4-BE49-F238E27FC236}">
                <a16:creationId xmlns:a16="http://schemas.microsoft.com/office/drawing/2014/main" id="{BF9A2647-E23B-44A7-B573-92D1C6DB3EA5}"/>
              </a:ext>
            </a:extLst>
          </p:cNvPr>
          <p:cNvPicPr>
            <a:picLocks noChangeAspect="1"/>
          </p:cNvPicPr>
          <p:nvPr/>
        </p:nvPicPr>
        <p:blipFill>
          <a:blip r:embed="rId4"/>
          <a:stretch>
            <a:fillRect/>
          </a:stretch>
        </p:blipFill>
        <p:spPr>
          <a:xfrm>
            <a:off x="901771" y="4680283"/>
            <a:ext cx="3505689" cy="809738"/>
          </a:xfrm>
          <a:prstGeom prst="rect">
            <a:avLst/>
          </a:prstGeom>
        </p:spPr>
      </p:pic>
      <p:sp>
        <p:nvSpPr>
          <p:cNvPr id="24" name="TextBox 23">
            <a:extLst>
              <a:ext uri="{FF2B5EF4-FFF2-40B4-BE49-F238E27FC236}">
                <a16:creationId xmlns:a16="http://schemas.microsoft.com/office/drawing/2014/main" id="{4FD1A0B6-7424-4603-BC0E-F96A8D253341}"/>
              </a:ext>
            </a:extLst>
          </p:cNvPr>
          <p:cNvSpPr txBox="1"/>
          <p:nvPr/>
        </p:nvSpPr>
        <p:spPr>
          <a:xfrm>
            <a:off x="477582" y="5632925"/>
            <a:ext cx="7550802" cy="646331"/>
          </a:xfrm>
          <a:prstGeom prst="rect">
            <a:avLst/>
          </a:prstGeom>
          <a:noFill/>
        </p:spPr>
        <p:txBody>
          <a:bodyPr wrap="square">
            <a:spAutoFit/>
          </a:bodyPr>
          <a:lstStyle/>
          <a:p>
            <a:r>
              <a:rPr lang="ru-RU" dirty="0"/>
              <a:t>Параллелепипед, построенный на базисных векторах - </a:t>
            </a:r>
            <a:r>
              <a:rPr lang="ru-RU" b="1" dirty="0"/>
              <a:t>элементарная ячейка пространственной решётки </a:t>
            </a:r>
          </a:p>
        </p:txBody>
      </p:sp>
    </p:spTree>
    <p:extLst>
      <p:ext uri="{BB962C8B-B14F-4D97-AF65-F5344CB8AC3E}">
        <p14:creationId xmlns:p14="http://schemas.microsoft.com/office/powerpoint/2010/main" val="332382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1151"/>
            <a:ext cx="8229600" cy="1143000"/>
          </a:xfrm>
        </p:spPr>
        <p:txBody>
          <a:bodyPr>
            <a:normAutofit/>
          </a:bodyPr>
          <a:lstStyle/>
          <a:p>
            <a:r>
              <a:rPr lang="ru-RU" sz="3200" b="1" dirty="0"/>
              <a:t>1.1. Регулярное строение кристаллов</a:t>
            </a:r>
          </a:p>
        </p:txBody>
      </p:sp>
      <p:sp>
        <p:nvSpPr>
          <p:cNvPr id="5" name="TextBox 4"/>
          <p:cNvSpPr txBox="1"/>
          <p:nvPr/>
        </p:nvSpPr>
        <p:spPr>
          <a:xfrm>
            <a:off x="1691680" y="5349115"/>
            <a:ext cx="5832648" cy="1200329"/>
          </a:xfrm>
          <a:prstGeom prst="rect">
            <a:avLst/>
          </a:prstGeom>
          <a:noFill/>
          <a:ln>
            <a:solidFill>
              <a:schemeClr val="tx1"/>
            </a:solidFill>
          </a:ln>
        </p:spPr>
        <p:txBody>
          <a:bodyPr wrap="square" rtlCol="0">
            <a:spAutoFit/>
          </a:bodyPr>
          <a:lstStyle/>
          <a:p>
            <a:r>
              <a:rPr lang="ru-RU" sz="2400" dirty="0"/>
              <a:t>Рис. 2. Пример пространственного кристаллического строения. </a:t>
            </a:r>
          </a:p>
          <a:p>
            <a:r>
              <a:rPr lang="ru-RU" sz="2400" dirty="0"/>
              <a:t>Здесь куб – минимальный объём.</a:t>
            </a:r>
          </a:p>
        </p:txBody>
      </p:sp>
      <p:sp>
        <p:nvSpPr>
          <p:cNvPr id="7" name="Номер слайда 6"/>
          <p:cNvSpPr>
            <a:spLocks noGrp="1"/>
          </p:cNvSpPr>
          <p:nvPr>
            <p:ph type="sldNum" sz="quarter" idx="12"/>
          </p:nvPr>
        </p:nvSpPr>
        <p:spPr>
          <a:xfrm>
            <a:off x="6804248" y="6309320"/>
            <a:ext cx="2133600" cy="365125"/>
          </a:xfrm>
        </p:spPr>
        <p:txBody>
          <a:bodyPr/>
          <a:lstStyle/>
          <a:p>
            <a:fld id="{FBCDDE2F-6933-41E8-95F9-C15F334E73FE}" type="slidenum">
              <a:rPr lang="ru-RU" sz="2000" smtClean="0"/>
              <a:pPr/>
              <a:t>12</a:t>
            </a:fld>
            <a:endParaRPr lang="ru-RU" sz="2000" dirty="0"/>
          </a:p>
        </p:txBody>
      </p:sp>
      <p:sp>
        <p:nvSpPr>
          <p:cNvPr id="3" name="TextBox 2"/>
          <p:cNvSpPr txBox="1"/>
          <p:nvPr/>
        </p:nvSpPr>
        <p:spPr>
          <a:xfrm>
            <a:off x="502838" y="908720"/>
            <a:ext cx="7992888" cy="1938992"/>
          </a:xfrm>
          <a:prstGeom prst="rect">
            <a:avLst/>
          </a:prstGeom>
          <a:noFill/>
        </p:spPr>
        <p:txBody>
          <a:bodyPr wrap="square" rtlCol="0">
            <a:spAutoFit/>
          </a:bodyPr>
          <a:lstStyle/>
          <a:p>
            <a:pPr algn="just"/>
            <a:r>
              <a:rPr lang="ru-RU" sz="2400" dirty="0"/>
              <a:t>	В каждой пространственной кристаллической решётке можно выделить </a:t>
            </a:r>
            <a:r>
              <a:rPr lang="ru-RU" sz="2400" b="1" dirty="0"/>
              <a:t>минимальный объём, позволяющий судить о закономерностях кристаллического строения данного материала</a:t>
            </a:r>
            <a:r>
              <a:rPr lang="ru-RU" sz="2400" dirty="0"/>
              <a:t> (т.е. </a:t>
            </a:r>
            <a:r>
              <a:rPr lang="ru-RU" sz="2400" b="1" dirty="0">
                <a:solidFill>
                  <a:srgbClr val="C00000"/>
                </a:solidFill>
              </a:rPr>
              <a:t>элементарная ячейка</a:t>
            </a:r>
            <a:r>
              <a:rPr lang="ru-RU" sz="2400" dirty="0"/>
              <a:t>). </a:t>
            </a:r>
          </a:p>
        </p:txBody>
      </p:sp>
      <p:pic>
        <p:nvPicPr>
          <p:cNvPr id="10" name="Рисунок 9">
            <a:extLst>
              <a:ext uri="{FF2B5EF4-FFF2-40B4-BE49-F238E27FC236}">
                <a16:creationId xmlns:a16="http://schemas.microsoft.com/office/drawing/2014/main" id="{7DDF4EA5-9C40-42B4-9987-F41090A09DA4}"/>
              </a:ext>
            </a:extLst>
          </p:cNvPr>
          <p:cNvPicPr>
            <a:picLocks noChangeAspect="1"/>
          </p:cNvPicPr>
          <p:nvPr/>
        </p:nvPicPr>
        <p:blipFill>
          <a:blip r:embed="rId2"/>
          <a:stretch>
            <a:fillRect/>
          </a:stretch>
        </p:blipFill>
        <p:spPr>
          <a:xfrm>
            <a:off x="3141813" y="2797242"/>
            <a:ext cx="2881061" cy="2543354"/>
          </a:xfrm>
          <a:prstGeom prst="rect">
            <a:avLst/>
          </a:prstGeom>
        </p:spPr>
      </p:pic>
    </p:spTree>
    <p:extLst>
      <p:ext uri="{BB962C8B-B14F-4D97-AF65-F5344CB8AC3E}">
        <p14:creationId xmlns:p14="http://schemas.microsoft.com/office/powerpoint/2010/main" val="204197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t>1.1. Регулярное строение кристаллов</a:t>
            </a:r>
          </a:p>
        </p:txBody>
      </p:sp>
      <p:sp>
        <p:nvSpPr>
          <p:cNvPr id="3" name="Объект 2"/>
          <p:cNvSpPr>
            <a:spLocks noGrp="1"/>
          </p:cNvSpPr>
          <p:nvPr>
            <p:ph idx="1"/>
          </p:nvPr>
        </p:nvSpPr>
        <p:spPr>
          <a:xfrm>
            <a:off x="457200" y="1340768"/>
            <a:ext cx="8229600" cy="4785395"/>
          </a:xfrm>
        </p:spPr>
        <p:txBody>
          <a:bodyPr>
            <a:normAutofit/>
          </a:bodyPr>
          <a:lstStyle/>
          <a:p>
            <a:pPr algn="just"/>
            <a:r>
              <a:rPr lang="ru-RU" dirty="0"/>
              <a:t>В простейших решётках все элементарные ячейки тождественны и содержат одинаковое число атомов.</a:t>
            </a:r>
          </a:p>
          <a:p>
            <a:pPr algn="just"/>
            <a:r>
              <a:rPr lang="ru-RU" dirty="0"/>
              <a:t>Существует огромное разнообразие решёток.</a:t>
            </a:r>
          </a:p>
          <a:p>
            <a:pPr algn="just"/>
            <a:r>
              <a:rPr lang="ru-RU" dirty="0"/>
              <a:t>Классификация возможных видов решёток была проведена французским учёным </a:t>
            </a:r>
            <a:r>
              <a:rPr lang="ru-RU" dirty="0" err="1"/>
              <a:t>Браве</a:t>
            </a:r>
            <a:r>
              <a:rPr lang="ru-RU" dirty="0"/>
              <a:t> («решётки </a:t>
            </a:r>
            <a:r>
              <a:rPr lang="ru-RU" dirty="0" err="1"/>
              <a:t>Браве</a:t>
            </a:r>
            <a:r>
              <a:rPr lang="ru-RU" dirty="0"/>
              <a:t>»).</a:t>
            </a:r>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BCDDE2F-6933-41E8-95F9-C15F334E73FE}" type="slidenum">
              <a:rPr lang="ru-RU" smtClean="0"/>
              <a:pPr/>
              <a:t>13</a:t>
            </a:fld>
            <a:endParaRPr lang="ru-RU"/>
          </a:p>
        </p:txBody>
      </p:sp>
    </p:spTree>
    <p:extLst>
      <p:ext uri="{BB962C8B-B14F-4D97-AF65-F5344CB8AC3E}">
        <p14:creationId xmlns:p14="http://schemas.microsoft.com/office/powerpoint/2010/main" val="4006931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6794" y="-4244"/>
            <a:ext cx="8229600" cy="1143000"/>
          </a:xfrm>
        </p:spPr>
        <p:txBody>
          <a:bodyPr>
            <a:normAutofit/>
          </a:bodyPr>
          <a:lstStyle/>
          <a:p>
            <a:r>
              <a:rPr lang="ru-RU" sz="3200" b="1" dirty="0"/>
              <a:t>1.1. Регулярное строение кристаллов</a:t>
            </a:r>
          </a:p>
        </p:txBody>
      </p:sp>
      <p:sp>
        <p:nvSpPr>
          <p:cNvPr id="3" name="Объект 2"/>
          <p:cNvSpPr>
            <a:spLocks noGrp="1"/>
          </p:cNvSpPr>
          <p:nvPr>
            <p:ph idx="1"/>
          </p:nvPr>
        </p:nvSpPr>
        <p:spPr>
          <a:xfrm>
            <a:off x="251520" y="908721"/>
            <a:ext cx="8784976" cy="864095"/>
          </a:xfrm>
        </p:spPr>
        <p:txBody>
          <a:bodyPr>
            <a:normAutofit fontScale="85000" lnSpcReduction="10000"/>
          </a:bodyPr>
          <a:lstStyle/>
          <a:p>
            <a:pPr marL="0" indent="0" algn="just">
              <a:buNone/>
            </a:pPr>
            <a:r>
              <a:rPr lang="ru-RU" dirty="0"/>
              <a:t>	</a:t>
            </a:r>
            <a:r>
              <a:rPr lang="ru-RU" sz="3000" dirty="0"/>
              <a:t>В зависимости от </a:t>
            </a:r>
            <a:r>
              <a:rPr lang="ru-RU" sz="3000" b="1" dirty="0">
                <a:solidFill>
                  <a:srgbClr val="FF0000"/>
                </a:solidFill>
              </a:rPr>
              <a:t>числа и расположения атомов </a:t>
            </a:r>
            <a:r>
              <a:rPr lang="ru-RU" sz="3000" dirty="0"/>
              <a:t>(узлов) кристаллические тела разбивают на </a:t>
            </a:r>
            <a:r>
              <a:rPr lang="ru-RU" sz="3000" b="1" dirty="0">
                <a:solidFill>
                  <a:srgbClr val="FF0000"/>
                </a:solidFill>
              </a:rPr>
              <a:t>четыре</a:t>
            </a:r>
            <a:r>
              <a:rPr lang="ru-RU" sz="3000" dirty="0"/>
              <a:t> группы:</a:t>
            </a:r>
          </a:p>
          <a:p>
            <a:pPr marL="0" indent="0" algn="just">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14</a:t>
            </a:fld>
            <a:endParaRPr lang="ru-RU"/>
          </a:p>
        </p:txBody>
      </p:sp>
      <p:pic>
        <p:nvPicPr>
          <p:cNvPr id="6" name="Рисунок 5">
            <a:extLst>
              <a:ext uri="{FF2B5EF4-FFF2-40B4-BE49-F238E27FC236}">
                <a16:creationId xmlns:a16="http://schemas.microsoft.com/office/drawing/2014/main" id="{264C3C42-6B46-42DA-B390-07A6D86EEDFF}"/>
              </a:ext>
            </a:extLst>
          </p:cNvPr>
          <p:cNvPicPr>
            <a:picLocks noChangeAspect="1"/>
          </p:cNvPicPr>
          <p:nvPr/>
        </p:nvPicPr>
        <p:blipFill>
          <a:blip r:embed="rId2"/>
          <a:stretch>
            <a:fillRect/>
          </a:stretch>
        </p:blipFill>
        <p:spPr>
          <a:xfrm>
            <a:off x="1115616" y="3335547"/>
            <a:ext cx="1872208" cy="3203365"/>
          </a:xfrm>
          <a:prstGeom prst="rect">
            <a:avLst/>
          </a:prstGeom>
        </p:spPr>
      </p:pic>
      <p:sp>
        <p:nvSpPr>
          <p:cNvPr id="8" name="TextBox 7">
            <a:extLst>
              <a:ext uri="{FF2B5EF4-FFF2-40B4-BE49-F238E27FC236}">
                <a16:creationId xmlns:a16="http://schemas.microsoft.com/office/drawing/2014/main" id="{0996A07F-CC00-487D-8AC6-017239F2D414}"/>
              </a:ext>
            </a:extLst>
          </p:cNvPr>
          <p:cNvSpPr txBox="1"/>
          <p:nvPr/>
        </p:nvSpPr>
        <p:spPr>
          <a:xfrm>
            <a:off x="5084576" y="2295449"/>
            <a:ext cx="3816424" cy="1323439"/>
          </a:xfrm>
          <a:prstGeom prst="rect">
            <a:avLst/>
          </a:prstGeom>
          <a:noFill/>
        </p:spPr>
        <p:txBody>
          <a:bodyPr wrap="square">
            <a:spAutoFit/>
          </a:bodyPr>
          <a:lstStyle/>
          <a:p>
            <a:pPr marL="0" indent="0" algn="just">
              <a:buNone/>
            </a:pPr>
            <a:r>
              <a:rPr lang="ru-RU" sz="2000" b="1" dirty="0"/>
              <a:t>2) </a:t>
            </a:r>
            <a:r>
              <a:rPr lang="ru-RU" sz="2000" b="1" dirty="0" err="1"/>
              <a:t>базоцентрированные</a:t>
            </a:r>
            <a:r>
              <a:rPr lang="ru-RU" sz="2000" b="1" dirty="0"/>
              <a:t> (БЦ)</a:t>
            </a:r>
            <a:r>
              <a:rPr lang="ru-RU" sz="2000" dirty="0"/>
              <a:t> – атомы занимают вершины ячеек и два места в противоположных гранях;</a:t>
            </a:r>
          </a:p>
        </p:txBody>
      </p:sp>
      <p:sp>
        <p:nvSpPr>
          <p:cNvPr id="10" name="TextBox 9">
            <a:extLst>
              <a:ext uri="{FF2B5EF4-FFF2-40B4-BE49-F238E27FC236}">
                <a16:creationId xmlns:a16="http://schemas.microsoft.com/office/drawing/2014/main" id="{92B61302-4F8E-4102-896A-2B8D264AE9D8}"/>
              </a:ext>
            </a:extLst>
          </p:cNvPr>
          <p:cNvSpPr txBox="1"/>
          <p:nvPr/>
        </p:nvSpPr>
        <p:spPr>
          <a:xfrm>
            <a:off x="243000" y="2378807"/>
            <a:ext cx="4329000" cy="1015663"/>
          </a:xfrm>
          <a:prstGeom prst="rect">
            <a:avLst/>
          </a:prstGeom>
          <a:noFill/>
        </p:spPr>
        <p:txBody>
          <a:bodyPr wrap="square">
            <a:spAutoFit/>
          </a:bodyPr>
          <a:lstStyle/>
          <a:p>
            <a:pPr marL="0" indent="0" algn="just">
              <a:buNone/>
            </a:pPr>
            <a:r>
              <a:rPr lang="ru-RU" sz="2000" b="1" dirty="0"/>
              <a:t>1) примитивные (П)</a:t>
            </a:r>
            <a:r>
              <a:rPr lang="ru-RU" sz="2000" dirty="0"/>
              <a:t> – узлы решетки совпадают с вершинами элементарных ячеек;</a:t>
            </a:r>
          </a:p>
        </p:txBody>
      </p:sp>
      <p:pic>
        <p:nvPicPr>
          <p:cNvPr id="12" name="Рисунок 11">
            <a:extLst>
              <a:ext uri="{FF2B5EF4-FFF2-40B4-BE49-F238E27FC236}">
                <a16:creationId xmlns:a16="http://schemas.microsoft.com/office/drawing/2014/main" id="{712622DE-70F6-415E-8920-0B589014F3EE}"/>
              </a:ext>
            </a:extLst>
          </p:cNvPr>
          <p:cNvPicPr>
            <a:picLocks noChangeAspect="1"/>
          </p:cNvPicPr>
          <p:nvPr/>
        </p:nvPicPr>
        <p:blipFill>
          <a:blip r:embed="rId3"/>
          <a:stretch>
            <a:fillRect/>
          </a:stretch>
        </p:blipFill>
        <p:spPr>
          <a:xfrm>
            <a:off x="6012160" y="3271306"/>
            <a:ext cx="1743380" cy="3366803"/>
          </a:xfrm>
          <a:prstGeom prst="rect">
            <a:avLst/>
          </a:prstGeom>
        </p:spPr>
      </p:pic>
    </p:spTree>
    <p:extLst>
      <p:ext uri="{BB962C8B-B14F-4D97-AF65-F5344CB8AC3E}">
        <p14:creationId xmlns:p14="http://schemas.microsoft.com/office/powerpoint/2010/main" val="3658854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FC30E536-83C7-40A5-A074-B5E400C39FCB}"/>
              </a:ext>
            </a:extLst>
          </p:cNvPr>
          <p:cNvSpPr>
            <a:spLocks noGrp="1"/>
          </p:cNvSpPr>
          <p:nvPr>
            <p:ph type="sldNum" sz="quarter" idx="12"/>
          </p:nvPr>
        </p:nvSpPr>
        <p:spPr/>
        <p:txBody>
          <a:bodyPr/>
          <a:lstStyle/>
          <a:p>
            <a:fld id="{FBCDDE2F-6933-41E8-95F9-C15F334E73FE}" type="slidenum">
              <a:rPr lang="ru-RU" smtClean="0"/>
              <a:pPr/>
              <a:t>15</a:t>
            </a:fld>
            <a:endParaRPr lang="ru-RU"/>
          </a:p>
        </p:txBody>
      </p:sp>
      <p:sp>
        <p:nvSpPr>
          <p:cNvPr id="7" name="TextBox 6">
            <a:extLst>
              <a:ext uri="{FF2B5EF4-FFF2-40B4-BE49-F238E27FC236}">
                <a16:creationId xmlns:a16="http://schemas.microsoft.com/office/drawing/2014/main" id="{1F2BD3FD-3B41-43FD-8B82-AF0CB0FCE1B0}"/>
              </a:ext>
            </a:extLst>
          </p:cNvPr>
          <p:cNvSpPr txBox="1"/>
          <p:nvPr/>
        </p:nvSpPr>
        <p:spPr>
          <a:xfrm>
            <a:off x="4860031" y="1271880"/>
            <a:ext cx="4017707" cy="1015663"/>
          </a:xfrm>
          <a:prstGeom prst="rect">
            <a:avLst/>
          </a:prstGeom>
          <a:noFill/>
        </p:spPr>
        <p:txBody>
          <a:bodyPr wrap="square">
            <a:spAutoFit/>
          </a:bodyPr>
          <a:lstStyle/>
          <a:p>
            <a:pPr marL="0" indent="0" algn="just">
              <a:buNone/>
            </a:pPr>
            <a:r>
              <a:rPr lang="ru-RU" sz="2000" b="1" dirty="0"/>
              <a:t>4) гранецентрированные (ГЦ)</a:t>
            </a:r>
            <a:r>
              <a:rPr lang="ru-RU" sz="2000" dirty="0"/>
              <a:t> – атомы занимают вершины ячейки и центры всех шести граней.</a:t>
            </a:r>
          </a:p>
        </p:txBody>
      </p:sp>
      <p:sp>
        <p:nvSpPr>
          <p:cNvPr id="8" name="Заголовок 1">
            <a:extLst>
              <a:ext uri="{FF2B5EF4-FFF2-40B4-BE49-F238E27FC236}">
                <a16:creationId xmlns:a16="http://schemas.microsoft.com/office/drawing/2014/main" id="{0C9D3F0D-8DDC-4117-980F-BC1C18CBC7E6}"/>
              </a:ext>
            </a:extLst>
          </p:cNvPr>
          <p:cNvSpPr>
            <a:spLocks noGrp="1"/>
          </p:cNvSpPr>
          <p:nvPr>
            <p:ph type="title"/>
          </p:nvPr>
        </p:nvSpPr>
        <p:spPr>
          <a:xfrm>
            <a:off x="467544" y="188640"/>
            <a:ext cx="8229600" cy="1143000"/>
          </a:xfrm>
        </p:spPr>
        <p:txBody>
          <a:bodyPr>
            <a:normAutofit/>
          </a:bodyPr>
          <a:lstStyle/>
          <a:p>
            <a:r>
              <a:rPr lang="ru-RU" sz="3200" b="1" dirty="0"/>
              <a:t>1.1. Регулярное строение кристаллов</a:t>
            </a:r>
          </a:p>
        </p:txBody>
      </p:sp>
      <p:sp>
        <p:nvSpPr>
          <p:cNvPr id="10" name="TextBox 9">
            <a:extLst>
              <a:ext uri="{FF2B5EF4-FFF2-40B4-BE49-F238E27FC236}">
                <a16:creationId xmlns:a16="http://schemas.microsoft.com/office/drawing/2014/main" id="{F8B80C3A-F1B0-4489-930E-479DAC346F02}"/>
              </a:ext>
            </a:extLst>
          </p:cNvPr>
          <p:cNvSpPr txBox="1"/>
          <p:nvPr/>
        </p:nvSpPr>
        <p:spPr>
          <a:xfrm>
            <a:off x="323528" y="1268760"/>
            <a:ext cx="4017706" cy="1015663"/>
          </a:xfrm>
          <a:prstGeom prst="rect">
            <a:avLst/>
          </a:prstGeom>
          <a:noFill/>
        </p:spPr>
        <p:txBody>
          <a:bodyPr wrap="square">
            <a:spAutoFit/>
          </a:bodyPr>
          <a:lstStyle/>
          <a:p>
            <a:pPr marL="0" indent="0" algn="just">
              <a:buNone/>
            </a:pPr>
            <a:r>
              <a:rPr lang="ru-RU" sz="2000" b="1" dirty="0"/>
              <a:t>3) объемно-центрированные (ОЦ)</a:t>
            </a:r>
            <a:r>
              <a:rPr lang="ru-RU" sz="2000" dirty="0"/>
              <a:t> – атомы занимают вершины ячеек и ее центр;</a:t>
            </a:r>
          </a:p>
        </p:txBody>
      </p:sp>
      <p:pic>
        <p:nvPicPr>
          <p:cNvPr id="12" name="Рисунок 11">
            <a:extLst>
              <a:ext uri="{FF2B5EF4-FFF2-40B4-BE49-F238E27FC236}">
                <a16:creationId xmlns:a16="http://schemas.microsoft.com/office/drawing/2014/main" id="{897455CB-1824-4DDB-AAD4-E6A3DC4A3AFF}"/>
              </a:ext>
            </a:extLst>
          </p:cNvPr>
          <p:cNvPicPr>
            <a:picLocks noChangeAspect="1"/>
          </p:cNvPicPr>
          <p:nvPr/>
        </p:nvPicPr>
        <p:blipFill>
          <a:blip r:embed="rId2"/>
          <a:stretch>
            <a:fillRect/>
          </a:stretch>
        </p:blipFill>
        <p:spPr>
          <a:xfrm>
            <a:off x="5806698" y="2272861"/>
            <a:ext cx="2124371" cy="4010585"/>
          </a:xfrm>
          <a:prstGeom prst="rect">
            <a:avLst/>
          </a:prstGeom>
        </p:spPr>
      </p:pic>
      <p:pic>
        <p:nvPicPr>
          <p:cNvPr id="14" name="Рисунок 13">
            <a:extLst>
              <a:ext uri="{FF2B5EF4-FFF2-40B4-BE49-F238E27FC236}">
                <a16:creationId xmlns:a16="http://schemas.microsoft.com/office/drawing/2014/main" id="{0E1BB8C8-2E6F-448D-9AC0-E0D45AC13F32}"/>
              </a:ext>
            </a:extLst>
          </p:cNvPr>
          <p:cNvPicPr>
            <a:picLocks noChangeAspect="1"/>
          </p:cNvPicPr>
          <p:nvPr/>
        </p:nvPicPr>
        <p:blipFill>
          <a:blip r:embed="rId3"/>
          <a:stretch>
            <a:fillRect/>
          </a:stretch>
        </p:blipFill>
        <p:spPr>
          <a:xfrm>
            <a:off x="1045410" y="2161979"/>
            <a:ext cx="2048161" cy="4105848"/>
          </a:xfrm>
          <a:prstGeom prst="rect">
            <a:avLst/>
          </a:prstGeom>
        </p:spPr>
      </p:pic>
    </p:spTree>
    <p:extLst>
      <p:ext uri="{BB962C8B-B14F-4D97-AF65-F5344CB8AC3E}">
        <p14:creationId xmlns:p14="http://schemas.microsoft.com/office/powerpoint/2010/main" val="414282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8F26FF4E-A21A-4867-A40B-0068C33EFBB9}"/>
              </a:ext>
            </a:extLst>
          </p:cNvPr>
          <p:cNvSpPr>
            <a:spLocks noGrp="1"/>
          </p:cNvSpPr>
          <p:nvPr>
            <p:ph type="sldNum" sz="quarter" idx="12"/>
          </p:nvPr>
        </p:nvSpPr>
        <p:spPr/>
        <p:txBody>
          <a:bodyPr/>
          <a:lstStyle/>
          <a:p>
            <a:fld id="{FBCDDE2F-6933-41E8-95F9-C15F334E73FE}" type="slidenum">
              <a:rPr lang="ru-RU" smtClean="0"/>
              <a:pPr/>
              <a:t>16</a:t>
            </a:fld>
            <a:endParaRPr lang="ru-RU"/>
          </a:p>
        </p:txBody>
      </p:sp>
      <p:sp>
        <p:nvSpPr>
          <p:cNvPr id="9" name="TextBox 8">
            <a:extLst>
              <a:ext uri="{FF2B5EF4-FFF2-40B4-BE49-F238E27FC236}">
                <a16:creationId xmlns:a16="http://schemas.microsoft.com/office/drawing/2014/main" id="{1587B72B-7EA9-4C57-8841-8E2889DEF4B4}"/>
              </a:ext>
            </a:extLst>
          </p:cNvPr>
          <p:cNvSpPr txBox="1"/>
          <p:nvPr/>
        </p:nvSpPr>
        <p:spPr>
          <a:xfrm>
            <a:off x="323528" y="861969"/>
            <a:ext cx="8604956" cy="1200329"/>
          </a:xfrm>
          <a:prstGeom prst="rect">
            <a:avLst/>
          </a:prstGeom>
          <a:noFill/>
        </p:spPr>
        <p:txBody>
          <a:bodyPr wrap="square">
            <a:spAutoFit/>
          </a:bodyPr>
          <a:lstStyle/>
          <a:p>
            <a:pPr algn="just"/>
            <a:r>
              <a:rPr lang="ru-RU" sz="2400" dirty="0"/>
              <a:t>Элементарные ячейки различаются также </a:t>
            </a:r>
            <a:r>
              <a:rPr lang="ru-RU" sz="2400" b="1" dirty="0">
                <a:solidFill>
                  <a:srgbClr val="FF0000"/>
                </a:solidFill>
              </a:rPr>
              <a:t>формой</a:t>
            </a:r>
            <a:r>
              <a:rPr lang="ru-RU" sz="2400" dirty="0">
                <a:solidFill>
                  <a:srgbClr val="FF0000"/>
                </a:solidFill>
              </a:rPr>
              <a:t>.</a:t>
            </a:r>
            <a:r>
              <a:rPr lang="ru-RU" sz="2400" dirty="0"/>
              <a:t> В зависимости от формы элементарного параллелепипеда кристаллические структуры делятся </a:t>
            </a:r>
            <a:r>
              <a:rPr lang="ru-RU" sz="2400" b="1" dirty="0">
                <a:solidFill>
                  <a:srgbClr val="FF0000"/>
                </a:solidFill>
              </a:rPr>
              <a:t>на семь </a:t>
            </a:r>
            <a:r>
              <a:rPr lang="ru-RU" sz="2400" b="1" dirty="0" err="1">
                <a:solidFill>
                  <a:srgbClr val="FF0000"/>
                </a:solidFill>
              </a:rPr>
              <a:t>сингоний</a:t>
            </a:r>
            <a:r>
              <a:rPr lang="ru-RU" sz="2400" b="1" dirty="0"/>
              <a:t>*</a:t>
            </a:r>
            <a:r>
              <a:rPr lang="ru-RU" sz="2400" dirty="0"/>
              <a:t>:</a:t>
            </a:r>
          </a:p>
        </p:txBody>
      </p:sp>
      <p:sp>
        <p:nvSpPr>
          <p:cNvPr id="10" name="Заголовок 1">
            <a:extLst>
              <a:ext uri="{FF2B5EF4-FFF2-40B4-BE49-F238E27FC236}">
                <a16:creationId xmlns:a16="http://schemas.microsoft.com/office/drawing/2014/main" id="{2681C1EE-FE1E-4A9A-89D3-B6151CD0D595}"/>
              </a:ext>
            </a:extLst>
          </p:cNvPr>
          <p:cNvSpPr>
            <a:spLocks noGrp="1"/>
          </p:cNvSpPr>
          <p:nvPr>
            <p:ph type="title"/>
          </p:nvPr>
        </p:nvSpPr>
        <p:spPr>
          <a:xfrm>
            <a:off x="457200" y="-247502"/>
            <a:ext cx="8229600" cy="1143000"/>
          </a:xfrm>
        </p:spPr>
        <p:txBody>
          <a:bodyPr>
            <a:normAutofit/>
          </a:bodyPr>
          <a:lstStyle/>
          <a:p>
            <a:r>
              <a:rPr lang="ru-RU" sz="3200" b="1" dirty="0"/>
              <a:t>1.1. Регулярное строение кристаллов</a:t>
            </a:r>
          </a:p>
        </p:txBody>
      </p:sp>
      <p:sp>
        <p:nvSpPr>
          <p:cNvPr id="13" name="TextBox 12">
            <a:extLst>
              <a:ext uri="{FF2B5EF4-FFF2-40B4-BE49-F238E27FC236}">
                <a16:creationId xmlns:a16="http://schemas.microsoft.com/office/drawing/2014/main" id="{6A5C1AA9-7DCF-4E6F-A391-0D9303395E5C}"/>
              </a:ext>
            </a:extLst>
          </p:cNvPr>
          <p:cNvSpPr txBox="1"/>
          <p:nvPr/>
        </p:nvSpPr>
        <p:spPr>
          <a:xfrm>
            <a:off x="215516" y="6178313"/>
            <a:ext cx="8712968" cy="543162"/>
          </a:xfrm>
          <a:prstGeom prst="rect">
            <a:avLst/>
          </a:prstGeom>
          <a:noFill/>
        </p:spPr>
        <p:txBody>
          <a:bodyPr wrap="square">
            <a:spAutoFit/>
          </a:bodyPr>
          <a:lstStyle/>
          <a:p>
            <a:pPr>
              <a:lnSpc>
                <a:spcPct val="107000"/>
              </a:lnSpc>
              <a:spcAft>
                <a:spcPts val="800"/>
              </a:spcAft>
            </a:pPr>
            <a:r>
              <a:rPr lang="ru-RU" sz="1400" b="1" i="1" dirty="0">
                <a:effectLst/>
                <a:latin typeface="Calibri" panose="020F0502020204030204" pitchFamily="34" charset="0"/>
                <a:ea typeface="Calibri" panose="020F0502020204030204" pitchFamily="34" charset="0"/>
                <a:cs typeface="Times New Roman" panose="02020603050405020304" pitchFamily="18" charset="0"/>
              </a:rPr>
              <a:t>*</a:t>
            </a:r>
            <a:r>
              <a:rPr lang="ru-RU" sz="1400" b="1" i="1" dirty="0" err="1">
                <a:effectLst/>
                <a:latin typeface="Calibri" panose="020F0502020204030204" pitchFamily="34" charset="0"/>
                <a:ea typeface="Calibri" panose="020F0502020204030204" pitchFamily="34" charset="0"/>
                <a:cs typeface="Times New Roman" panose="02020603050405020304" pitchFamily="18" charset="0"/>
              </a:rPr>
              <a:t>Сингони́я</a:t>
            </a:r>
            <a:r>
              <a:rPr lang="ru-RU" sz="1400" i="1" dirty="0">
                <a:effectLst/>
                <a:latin typeface="Calibri" panose="020F0502020204030204" pitchFamily="34" charset="0"/>
                <a:ea typeface="Calibri" panose="020F0502020204030204" pitchFamily="34" charset="0"/>
                <a:cs typeface="Times New Roman" panose="02020603050405020304" pitchFamily="18" charset="0"/>
              </a:rPr>
              <a:t>— классификация кристаллографических групп симметрии, кристаллов и кристаллических решёток в зависимости от системы координат</a:t>
            </a:r>
          </a:p>
        </p:txBody>
      </p:sp>
      <p:sp>
        <p:nvSpPr>
          <p:cNvPr id="15" name="TextBox 14">
            <a:extLst>
              <a:ext uri="{FF2B5EF4-FFF2-40B4-BE49-F238E27FC236}">
                <a16:creationId xmlns:a16="http://schemas.microsoft.com/office/drawing/2014/main" id="{DCCB55D3-2D2B-4819-9405-D61A97F8C8E9}"/>
              </a:ext>
            </a:extLst>
          </p:cNvPr>
          <p:cNvSpPr txBox="1"/>
          <p:nvPr/>
        </p:nvSpPr>
        <p:spPr>
          <a:xfrm>
            <a:off x="54006" y="2215386"/>
            <a:ext cx="4572000" cy="923330"/>
          </a:xfrm>
          <a:prstGeom prst="rect">
            <a:avLst/>
          </a:prstGeom>
          <a:noFill/>
        </p:spPr>
        <p:txBody>
          <a:bodyPr wrap="square">
            <a:spAutoFit/>
          </a:bodyPr>
          <a:lstStyle/>
          <a:p>
            <a:r>
              <a:rPr lang="ru-RU" dirty="0"/>
              <a:t>1) </a:t>
            </a:r>
            <a:r>
              <a:rPr lang="ru-RU" b="1" dirty="0"/>
              <a:t>кубическая</a:t>
            </a:r>
            <a:r>
              <a:rPr lang="ru-RU" dirty="0"/>
              <a:t> — элементарная ячейка представляет собой куб.</a:t>
            </a:r>
          </a:p>
          <a:p>
            <a:r>
              <a:rPr lang="ru-RU" dirty="0"/>
              <a:t>Возможные типы решёток </a:t>
            </a:r>
            <a:r>
              <a:rPr lang="ru-RU" dirty="0" err="1"/>
              <a:t>Бравэ</a:t>
            </a:r>
            <a:r>
              <a:rPr lang="ru-RU" dirty="0"/>
              <a:t>: П, ГЦ, ОЦ</a:t>
            </a:r>
          </a:p>
        </p:txBody>
      </p:sp>
      <p:pic>
        <p:nvPicPr>
          <p:cNvPr id="19" name="Рисунок 18">
            <a:extLst>
              <a:ext uri="{FF2B5EF4-FFF2-40B4-BE49-F238E27FC236}">
                <a16:creationId xmlns:a16="http://schemas.microsoft.com/office/drawing/2014/main" id="{F3B00B62-F155-4C81-B0C1-2D146993F483}"/>
              </a:ext>
            </a:extLst>
          </p:cNvPr>
          <p:cNvPicPr>
            <a:picLocks noChangeAspect="1"/>
          </p:cNvPicPr>
          <p:nvPr/>
        </p:nvPicPr>
        <p:blipFill>
          <a:blip r:embed="rId2"/>
          <a:stretch>
            <a:fillRect/>
          </a:stretch>
        </p:blipFill>
        <p:spPr>
          <a:xfrm>
            <a:off x="1043608" y="3128194"/>
            <a:ext cx="1829055" cy="2924583"/>
          </a:xfrm>
          <a:prstGeom prst="rect">
            <a:avLst/>
          </a:prstGeom>
        </p:spPr>
      </p:pic>
      <p:sp>
        <p:nvSpPr>
          <p:cNvPr id="21" name="TextBox 20">
            <a:extLst>
              <a:ext uri="{FF2B5EF4-FFF2-40B4-BE49-F238E27FC236}">
                <a16:creationId xmlns:a16="http://schemas.microsoft.com/office/drawing/2014/main" id="{F9536E25-6312-43C9-B336-3B26FBD41943}"/>
              </a:ext>
            </a:extLst>
          </p:cNvPr>
          <p:cNvSpPr txBox="1"/>
          <p:nvPr/>
        </p:nvSpPr>
        <p:spPr>
          <a:xfrm>
            <a:off x="4572000" y="2240335"/>
            <a:ext cx="4572000" cy="923330"/>
          </a:xfrm>
          <a:prstGeom prst="rect">
            <a:avLst/>
          </a:prstGeom>
          <a:noFill/>
        </p:spPr>
        <p:txBody>
          <a:bodyPr wrap="square">
            <a:spAutoFit/>
          </a:bodyPr>
          <a:lstStyle/>
          <a:p>
            <a:r>
              <a:rPr lang="ru-RU" dirty="0"/>
              <a:t>2) </a:t>
            </a:r>
            <a:r>
              <a:rPr lang="ru-RU" b="1" dirty="0"/>
              <a:t>тетрагональная </a:t>
            </a:r>
            <a:r>
              <a:rPr lang="ru-RU" dirty="0"/>
              <a:t>— куб, растянутый вдоль оси </a:t>
            </a:r>
            <a:r>
              <a:rPr lang="ru-RU" i="1" dirty="0"/>
              <a:t>c</a:t>
            </a:r>
            <a:r>
              <a:rPr lang="ru-RU" dirty="0"/>
              <a:t>. </a:t>
            </a:r>
          </a:p>
          <a:p>
            <a:r>
              <a:rPr lang="ru-RU" dirty="0"/>
              <a:t>Возможные типы решёток </a:t>
            </a:r>
            <a:r>
              <a:rPr lang="ru-RU" dirty="0" err="1"/>
              <a:t>Бравэ</a:t>
            </a:r>
            <a:r>
              <a:rPr lang="ru-RU" dirty="0"/>
              <a:t>: П, ОЦ </a:t>
            </a:r>
          </a:p>
        </p:txBody>
      </p:sp>
      <p:pic>
        <p:nvPicPr>
          <p:cNvPr id="23" name="Рисунок 22">
            <a:extLst>
              <a:ext uri="{FF2B5EF4-FFF2-40B4-BE49-F238E27FC236}">
                <a16:creationId xmlns:a16="http://schemas.microsoft.com/office/drawing/2014/main" id="{9FF71CAC-4986-4F84-9A75-9FB18BCA4EDB}"/>
              </a:ext>
            </a:extLst>
          </p:cNvPr>
          <p:cNvPicPr>
            <a:picLocks noChangeAspect="1"/>
          </p:cNvPicPr>
          <p:nvPr/>
        </p:nvPicPr>
        <p:blipFill>
          <a:blip r:embed="rId3"/>
          <a:stretch>
            <a:fillRect/>
          </a:stretch>
        </p:blipFill>
        <p:spPr>
          <a:xfrm>
            <a:off x="5724128" y="3145310"/>
            <a:ext cx="2095792" cy="3057952"/>
          </a:xfrm>
          <a:prstGeom prst="rect">
            <a:avLst/>
          </a:prstGeom>
        </p:spPr>
      </p:pic>
    </p:spTree>
    <p:extLst>
      <p:ext uri="{BB962C8B-B14F-4D97-AF65-F5344CB8AC3E}">
        <p14:creationId xmlns:p14="http://schemas.microsoft.com/office/powerpoint/2010/main" val="1682386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E9BFC1C8-5E11-4C6D-8413-1FD63A5DC9A5}"/>
              </a:ext>
            </a:extLst>
          </p:cNvPr>
          <p:cNvSpPr>
            <a:spLocks noGrp="1"/>
          </p:cNvSpPr>
          <p:nvPr>
            <p:ph type="sldNum" sz="quarter" idx="12"/>
          </p:nvPr>
        </p:nvSpPr>
        <p:spPr/>
        <p:txBody>
          <a:bodyPr/>
          <a:lstStyle/>
          <a:p>
            <a:fld id="{FBCDDE2F-6933-41E8-95F9-C15F334E73FE}" type="slidenum">
              <a:rPr lang="ru-RU" smtClean="0"/>
              <a:pPr/>
              <a:t>17</a:t>
            </a:fld>
            <a:endParaRPr lang="ru-RU"/>
          </a:p>
        </p:txBody>
      </p:sp>
      <p:sp>
        <p:nvSpPr>
          <p:cNvPr id="6" name="Заголовок 1">
            <a:extLst>
              <a:ext uri="{FF2B5EF4-FFF2-40B4-BE49-F238E27FC236}">
                <a16:creationId xmlns:a16="http://schemas.microsoft.com/office/drawing/2014/main" id="{C5EF619D-2703-4CC8-9C76-CDE59A0F6588}"/>
              </a:ext>
            </a:extLst>
          </p:cNvPr>
          <p:cNvSpPr>
            <a:spLocks noGrp="1"/>
          </p:cNvSpPr>
          <p:nvPr>
            <p:ph type="title"/>
          </p:nvPr>
        </p:nvSpPr>
        <p:spPr>
          <a:xfrm>
            <a:off x="457200" y="-247502"/>
            <a:ext cx="8229600" cy="1143000"/>
          </a:xfrm>
        </p:spPr>
        <p:txBody>
          <a:bodyPr>
            <a:normAutofit/>
          </a:bodyPr>
          <a:lstStyle/>
          <a:p>
            <a:r>
              <a:rPr lang="ru-RU" sz="3200" b="1" dirty="0"/>
              <a:t>1.1. Регулярное строение кристаллов</a:t>
            </a:r>
          </a:p>
        </p:txBody>
      </p:sp>
      <p:sp>
        <p:nvSpPr>
          <p:cNvPr id="8" name="TextBox 7">
            <a:extLst>
              <a:ext uri="{FF2B5EF4-FFF2-40B4-BE49-F238E27FC236}">
                <a16:creationId xmlns:a16="http://schemas.microsoft.com/office/drawing/2014/main" id="{7502FC90-9285-4097-9CF8-5C66C1020155}"/>
              </a:ext>
            </a:extLst>
          </p:cNvPr>
          <p:cNvSpPr txBox="1"/>
          <p:nvPr/>
        </p:nvSpPr>
        <p:spPr>
          <a:xfrm>
            <a:off x="179512" y="917202"/>
            <a:ext cx="3816424" cy="1754326"/>
          </a:xfrm>
          <a:prstGeom prst="rect">
            <a:avLst/>
          </a:prstGeom>
          <a:noFill/>
        </p:spPr>
        <p:txBody>
          <a:bodyPr wrap="square">
            <a:spAutoFit/>
          </a:bodyPr>
          <a:lstStyle/>
          <a:p>
            <a:pPr algn="just"/>
            <a:r>
              <a:rPr lang="ru-RU" dirty="0"/>
              <a:t>3) </a:t>
            </a:r>
            <a:r>
              <a:rPr lang="ru-RU" b="1" dirty="0"/>
              <a:t>ромбическая </a:t>
            </a:r>
            <a:r>
              <a:rPr lang="ru-RU" dirty="0"/>
              <a:t>или орторомбическая — прямоугольный параллелепипед с разными длинами сторон.</a:t>
            </a:r>
          </a:p>
          <a:p>
            <a:pPr algn="just"/>
            <a:r>
              <a:rPr lang="ru-RU" dirty="0"/>
              <a:t>Возможные типы решёток </a:t>
            </a:r>
            <a:r>
              <a:rPr lang="ru-RU" dirty="0" err="1"/>
              <a:t>Бравэ</a:t>
            </a:r>
            <a:r>
              <a:rPr lang="ru-RU" dirty="0"/>
              <a:t>: </a:t>
            </a:r>
          </a:p>
          <a:p>
            <a:pPr algn="just"/>
            <a:r>
              <a:rPr lang="ru-RU" dirty="0"/>
              <a:t>П, БЦ, ГЦ, ОЦ</a:t>
            </a:r>
          </a:p>
        </p:txBody>
      </p:sp>
      <p:pic>
        <p:nvPicPr>
          <p:cNvPr id="10" name="Рисунок 9">
            <a:extLst>
              <a:ext uri="{FF2B5EF4-FFF2-40B4-BE49-F238E27FC236}">
                <a16:creationId xmlns:a16="http://schemas.microsoft.com/office/drawing/2014/main" id="{F772B7EC-B9D3-4511-AFFA-DD7955BDDBBA}"/>
              </a:ext>
            </a:extLst>
          </p:cNvPr>
          <p:cNvPicPr>
            <a:picLocks noChangeAspect="1"/>
          </p:cNvPicPr>
          <p:nvPr/>
        </p:nvPicPr>
        <p:blipFill>
          <a:blip r:embed="rId2"/>
          <a:stretch>
            <a:fillRect/>
          </a:stretch>
        </p:blipFill>
        <p:spPr>
          <a:xfrm>
            <a:off x="1115616" y="2636912"/>
            <a:ext cx="2002093" cy="3297564"/>
          </a:xfrm>
          <a:prstGeom prst="rect">
            <a:avLst/>
          </a:prstGeom>
        </p:spPr>
      </p:pic>
      <p:sp>
        <p:nvSpPr>
          <p:cNvPr id="12" name="TextBox 11">
            <a:extLst>
              <a:ext uri="{FF2B5EF4-FFF2-40B4-BE49-F238E27FC236}">
                <a16:creationId xmlns:a16="http://schemas.microsoft.com/office/drawing/2014/main" id="{65103DF1-C8BD-4293-B00D-33D1E8883F30}"/>
              </a:ext>
            </a:extLst>
          </p:cNvPr>
          <p:cNvSpPr txBox="1"/>
          <p:nvPr/>
        </p:nvSpPr>
        <p:spPr>
          <a:xfrm>
            <a:off x="4788024" y="917202"/>
            <a:ext cx="4355976" cy="923330"/>
          </a:xfrm>
          <a:prstGeom prst="rect">
            <a:avLst/>
          </a:prstGeom>
          <a:noFill/>
        </p:spPr>
        <p:txBody>
          <a:bodyPr wrap="square">
            <a:spAutoFit/>
          </a:bodyPr>
          <a:lstStyle/>
          <a:p>
            <a:r>
              <a:rPr lang="ru-RU" dirty="0"/>
              <a:t>4) </a:t>
            </a:r>
            <a:r>
              <a:rPr lang="ru-RU" b="1" dirty="0"/>
              <a:t>моноклинная</a:t>
            </a:r>
            <a:r>
              <a:rPr lang="ru-RU" dirty="0"/>
              <a:t> — параллелепипед с одним отличающимся от прямого углом. Возможные типы решёток </a:t>
            </a:r>
            <a:r>
              <a:rPr lang="ru-RU" dirty="0" err="1"/>
              <a:t>Бравэ</a:t>
            </a:r>
            <a:r>
              <a:rPr lang="ru-RU" dirty="0"/>
              <a:t>: П, БЦ </a:t>
            </a:r>
          </a:p>
        </p:txBody>
      </p:sp>
      <p:pic>
        <p:nvPicPr>
          <p:cNvPr id="14" name="Рисунок 13">
            <a:extLst>
              <a:ext uri="{FF2B5EF4-FFF2-40B4-BE49-F238E27FC236}">
                <a16:creationId xmlns:a16="http://schemas.microsoft.com/office/drawing/2014/main" id="{C7425E8E-782C-4F7A-9691-135209FC3FCF}"/>
              </a:ext>
            </a:extLst>
          </p:cNvPr>
          <p:cNvPicPr>
            <a:picLocks noChangeAspect="1"/>
          </p:cNvPicPr>
          <p:nvPr/>
        </p:nvPicPr>
        <p:blipFill>
          <a:blip r:embed="rId3"/>
          <a:stretch>
            <a:fillRect/>
          </a:stretch>
        </p:blipFill>
        <p:spPr>
          <a:xfrm>
            <a:off x="5552374" y="2163632"/>
            <a:ext cx="2404002" cy="3181158"/>
          </a:xfrm>
          <a:prstGeom prst="rect">
            <a:avLst/>
          </a:prstGeom>
        </p:spPr>
      </p:pic>
    </p:spTree>
    <p:extLst>
      <p:ext uri="{BB962C8B-B14F-4D97-AF65-F5344CB8AC3E}">
        <p14:creationId xmlns:p14="http://schemas.microsoft.com/office/powerpoint/2010/main" val="3681502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E7A11882-CD7A-470E-BB58-5A1DEAE1DF51}"/>
              </a:ext>
            </a:extLst>
          </p:cNvPr>
          <p:cNvSpPr>
            <a:spLocks noGrp="1"/>
          </p:cNvSpPr>
          <p:nvPr>
            <p:ph type="sldNum" sz="quarter" idx="12"/>
          </p:nvPr>
        </p:nvSpPr>
        <p:spPr/>
        <p:txBody>
          <a:bodyPr/>
          <a:lstStyle/>
          <a:p>
            <a:fld id="{FBCDDE2F-6933-41E8-95F9-C15F334E73FE}" type="slidenum">
              <a:rPr lang="ru-RU" smtClean="0"/>
              <a:pPr/>
              <a:t>18</a:t>
            </a:fld>
            <a:endParaRPr lang="ru-RU"/>
          </a:p>
        </p:txBody>
      </p:sp>
      <p:sp>
        <p:nvSpPr>
          <p:cNvPr id="6" name="Заголовок 1">
            <a:extLst>
              <a:ext uri="{FF2B5EF4-FFF2-40B4-BE49-F238E27FC236}">
                <a16:creationId xmlns:a16="http://schemas.microsoft.com/office/drawing/2014/main" id="{96C1C146-C1EC-47B3-8BD0-8E3C898066F3}"/>
              </a:ext>
            </a:extLst>
          </p:cNvPr>
          <p:cNvSpPr>
            <a:spLocks noGrp="1"/>
          </p:cNvSpPr>
          <p:nvPr>
            <p:ph type="title"/>
          </p:nvPr>
        </p:nvSpPr>
        <p:spPr>
          <a:xfrm>
            <a:off x="457200" y="-247502"/>
            <a:ext cx="8229600" cy="1143000"/>
          </a:xfrm>
        </p:spPr>
        <p:txBody>
          <a:bodyPr>
            <a:normAutofit/>
          </a:bodyPr>
          <a:lstStyle/>
          <a:p>
            <a:r>
              <a:rPr lang="ru-RU" sz="3200" b="1" dirty="0"/>
              <a:t>1.1. Регулярное строение кристаллов</a:t>
            </a:r>
          </a:p>
        </p:txBody>
      </p:sp>
      <p:sp>
        <p:nvSpPr>
          <p:cNvPr id="8" name="TextBox 7">
            <a:extLst>
              <a:ext uri="{FF2B5EF4-FFF2-40B4-BE49-F238E27FC236}">
                <a16:creationId xmlns:a16="http://schemas.microsoft.com/office/drawing/2014/main" id="{33BAFEF8-DDE5-438C-A5AE-C67595B229EB}"/>
              </a:ext>
            </a:extLst>
          </p:cNvPr>
          <p:cNvSpPr txBox="1"/>
          <p:nvPr/>
        </p:nvSpPr>
        <p:spPr>
          <a:xfrm>
            <a:off x="179512" y="895498"/>
            <a:ext cx="3888432" cy="923330"/>
          </a:xfrm>
          <a:prstGeom prst="rect">
            <a:avLst/>
          </a:prstGeom>
          <a:noFill/>
        </p:spPr>
        <p:txBody>
          <a:bodyPr wrap="square">
            <a:spAutoFit/>
          </a:bodyPr>
          <a:lstStyle/>
          <a:p>
            <a:r>
              <a:rPr lang="ru-RU" dirty="0"/>
              <a:t>5) </a:t>
            </a:r>
            <a:r>
              <a:rPr lang="ru-RU" b="1" dirty="0"/>
              <a:t>триклинная</a:t>
            </a:r>
            <a:r>
              <a:rPr lang="ru-RU" dirty="0"/>
              <a:t> — произвольный параллелепипед.</a:t>
            </a:r>
          </a:p>
          <a:p>
            <a:r>
              <a:rPr lang="ru-RU" dirty="0"/>
              <a:t> Возможные типы решёток </a:t>
            </a:r>
            <a:r>
              <a:rPr lang="ru-RU" dirty="0" err="1"/>
              <a:t>Бравэ</a:t>
            </a:r>
            <a:r>
              <a:rPr lang="ru-RU" dirty="0"/>
              <a:t>: П</a:t>
            </a:r>
          </a:p>
        </p:txBody>
      </p:sp>
      <p:pic>
        <p:nvPicPr>
          <p:cNvPr id="10" name="Рисунок 9">
            <a:extLst>
              <a:ext uri="{FF2B5EF4-FFF2-40B4-BE49-F238E27FC236}">
                <a16:creationId xmlns:a16="http://schemas.microsoft.com/office/drawing/2014/main" id="{C2FC026C-9F91-43F9-9D7F-AF500651632D}"/>
              </a:ext>
            </a:extLst>
          </p:cNvPr>
          <p:cNvPicPr>
            <a:picLocks noChangeAspect="1"/>
          </p:cNvPicPr>
          <p:nvPr/>
        </p:nvPicPr>
        <p:blipFill>
          <a:blip r:embed="rId2"/>
          <a:stretch>
            <a:fillRect/>
          </a:stretch>
        </p:blipFill>
        <p:spPr>
          <a:xfrm>
            <a:off x="179512" y="1818828"/>
            <a:ext cx="3905795" cy="1886213"/>
          </a:xfrm>
          <a:prstGeom prst="rect">
            <a:avLst/>
          </a:prstGeom>
        </p:spPr>
      </p:pic>
      <p:sp>
        <p:nvSpPr>
          <p:cNvPr id="12" name="TextBox 11">
            <a:extLst>
              <a:ext uri="{FF2B5EF4-FFF2-40B4-BE49-F238E27FC236}">
                <a16:creationId xmlns:a16="http://schemas.microsoft.com/office/drawing/2014/main" id="{A037BDCE-5D37-44A0-867C-090DD3EB7CB1}"/>
              </a:ext>
            </a:extLst>
          </p:cNvPr>
          <p:cNvSpPr txBox="1"/>
          <p:nvPr/>
        </p:nvSpPr>
        <p:spPr>
          <a:xfrm>
            <a:off x="4392488" y="836712"/>
            <a:ext cx="4572000" cy="1200329"/>
          </a:xfrm>
          <a:prstGeom prst="rect">
            <a:avLst/>
          </a:prstGeom>
          <a:noFill/>
        </p:spPr>
        <p:txBody>
          <a:bodyPr wrap="square">
            <a:spAutoFit/>
          </a:bodyPr>
          <a:lstStyle/>
          <a:p>
            <a:r>
              <a:rPr lang="ru-RU" dirty="0"/>
              <a:t>6) </a:t>
            </a:r>
            <a:r>
              <a:rPr lang="ru-RU" b="1" dirty="0"/>
              <a:t>тригональная</a:t>
            </a:r>
            <a:r>
              <a:rPr lang="ru-RU" dirty="0"/>
              <a:t> (ромбоэдрическая) — куб, растянутый вдоль пространственной диагонали. Возможные типы решёток </a:t>
            </a:r>
            <a:r>
              <a:rPr lang="ru-RU" dirty="0" err="1"/>
              <a:t>Бравэ</a:t>
            </a:r>
            <a:r>
              <a:rPr lang="ru-RU" dirty="0"/>
              <a:t>: П </a:t>
            </a:r>
          </a:p>
        </p:txBody>
      </p:sp>
      <p:sp>
        <p:nvSpPr>
          <p:cNvPr id="14" name="TextBox 13">
            <a:extLst>
              <a:ext uri="{FF2B5EF4-FFF2-40B4-BE49-F238E27FC236}">
                <a16:creationId xmlns:a16="http://schemas.microsoft.com/office/drawing/2014/main" id="{E671D9EA-BA07-4C8E-8C27-33187FD1ECA9}"/>
              </a:ext>
            </a:extLst>
          </p:cNvPr>
          <p:cNvSpPr txBox="1"/>
          <p:nvPr/>
        </p:nvSpPr>
        <p:spPr>
          <a:xfrm>
            <a:off x="179512" y="4012918"/>
            <a:ext cx="8784976" cy="646331"/>
          </a:xfrm>
          <a:prstGeom prst="rect">
            <a:avLst/>
          </a:prstGeom>
          <a:noFill/>
        </p:spPr>
        <p:txBody>
          <a:bodyPr wrap="square">
            <a:spAutoFit/>
          </a:bodyPr>
          <a:lstStyle/>
          <a:p>
            <a:r>
              <a:rPr lang="ru-RU" dirty="0"/>
              <a:t>7) </a:t>
            </a:r>
            <a:r>
              <a:rPr lang="ru-RU" b="1" dirty="0"/>
              <a:t>гексагональная</a:t>
            </a:r>
            <a:r>
              <a:rPr lang="ru-RU" dirty="0"/>
              <a:t> — правильная шестигранная призма. Возможные типы решёток </a:t>
            </a:r>
            <a:r>
              <a:rPr lang="ru-RU" dirty="0" err="1"/>
              <a:t>Бравэ</a:t>
            </a:r>
            <a:r>
              <a:rPr lang="ru-RU" dirty="0"/>
              <a:t>: БЦ</a:t>
            </a:r>
          </a:p>
        </p:txBody>
      </p:sp>
      <p:pic>
        <p:nvPicPr>
          <p:cNvPr id="16" name="Рисунок 15">
            <a:extLst>
              <a:ext uri="{FF2B5EF4-FFF2-40B4-BE49-F238E27FC236}">
                <a16:creationId xmlns:a16="http://schemas.microsoft.com/office/drawing/2014/main" id="{8EF4390B-C6C4-4279-A893-8281B6257CDE}"/>
              </a:ext>
            </a:extLst>
          </p:cNvPr>
          <p:cNvPicPr>
            <a:picLocks noChangeAspect="1"/>
          </p:cNvPicPr>
          <p:nvPr/>
        </p:nvPicPr>
        <p:blipFill>
          <a:blip r:embed="rId3"/>
          <a:stretch>
            <a:fillRect/>
          </a:stretch>
        </p:blipFill>
        <p:spPr>
          <a:xfrm>
            <a:off x="4811327" y="2061382"/>
            <a:ext cx="3734321" cy="1571844"/>
          </a:xfrm>
          <a:prstGeom prst="rect">
            <a:avLst/>
          </a:prstGeom>
        </p:spPr>
      </p:pic>
      <p:pic>
        <p:nvPicPr>
          <p:cNvPr id="18" name="Рисунок 17">
            <a:extLst>
              <a:ext uri="{FF2B5EF4-FFF2-40B4-BE49-F238E27FC236}">
                <a16:creationId xmlns:a16="http://schemas.microsoft.com/office/drawing/2014/main" id="{E18C01CD-7588-4277-AE5B-5E3B0F42754F}"/>
              </a:ext>
            </a:extLst>
          </p:cNvPr>
          <p:cNvPicPr>
            <a:picLocks noChangeAspect="1"/>
          </p:cNvPicPr>
          <p:nvPr/>
        </p:nvPicPr>
        <p:blipFill>
          <a:blip r:embed="rId4"/>
          <a:stretch>
            <a:fillRect/>
          </a:stretch>
        </p:blipFill>
        <p:spPr>
          <a:xfrm>
            <a:off x="2590801" y="4427594"/>
            <a:ext cx="3620005" cy="2248214"/>
          </a:xfrm>
          <a:prstGeom prst="rect">
            <a:avLst/>
          </a:prstGeom>
        </p:spPr>
      </p:pic>
    </p:spTree>
    <p:extLst>
      <p:ext uri="{BB962C8B-B14F-4D97-AF65-F5344CB8AC3E}">
        <p14:creationId xmlns:p14="http://schemas.microsoft.com/office/powerpoint/2010/main" val="1031776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a:extLst>
              <a:ext uri="{FF2B5EF4-FFF2-40B4-BE49-F238E27FC236}">
                <a16:creationId xmlns:a16="http://schemas.microsoft.com/office/drawing/2014/main" id="{F670BE23-FE3C-4B77-B915-D63F9962153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A2B9EB6D-67DF-4789-AF79-4E947EDE3D32}"/>
              </a:ext>
            </a:extLst>
          </p:cNvPr>
          <p:cNvSpPr>
            <a:spLocks noGrp="1"/>
          </p:cNvSpPr>
          <p:nvPr>
            <p:ph type="sldNum" sz="quarter" idx="12"/>
          </p:nvPr>
        </p:nvSpPr>
        <p:spPr/>
        <p:txBody>
          <a:bodyPr/>
          <a:lstStyle/>
          <a:p>
            <a:fld id="{FBCDDE2F-6933-41E8-95F9-C15F334E73FE}" type="slidenum">
              <a:rPr lang="ru-RU" smtClean="0"/>
              <a:pPr/>
              <a:t>19</a:t>
            </a:fld>
            <a:endParaRPr lang="ru-RU"/>
          </a:p>
        </p:txBody>
      </p:sp>
      <p:pic>
        <p:nvPicPr>
          <p:cNvPr id="3" name="Рисунок 2">
            <a:extLst>
              <a:ext uri="{FF2B5EF4-FFF2-40B4-BE49-F238E27FC236}">
                <a16:creationId xmlns:a16="http://schemas.microsoft.com/office/drawing/2014/main" id="{70281F7C-A995-498B-8729-BA915AF64FBE}"/>
              </a:ext>
            </a:extLst>
          </p:cNvPr>
          <p:cNvPicPr>
            <a:picLocks noChangeAspect="1"/>
          </p:cNvPicPr>
          <p:nvPr/>
        </p:nvPicPr>
        <p:blipFill>
          <a:blip r:embed="rId2"/>
          <a:stretch>
            <a:fillRect/>
          </a:stretch>
        </p:blipFill>
        <p:spPr>
          <a:xfrm>
            <a:off x="457200" y="614211"/>
            <a:ext cx="7833421" cy="6023426"/>
          </a:xfrm>
          <a:prstGeom prst="rect">
            <a:avLst/>
          </a:prstGeom>
        </p:spPr>
      </p:pic>
      <p:sp>
        <p:nvSpPr>
          <p:cNvPr id="8" name="Заголовок 1">
            <a:extLst>
              <a:ext uri="{FF2B5EF4-FFF2-40B4-BE49-F238E27FC236}">
                <a16:creationId xmlns:a16="http://schemas.microsoft.com/office/drawing/2014/main" id="{71340820-3F02-4840-A78D-FA4C4C6465F4}"/>
              </a:ext>
            </a:extLst>
          </p:cNvPr>
          <p:cNvSpPr>
            <a:spLocks noGrp="1"/>
          </p:cNvSpPr>
          <p:nvPr>
            <p:ph type="title"/>
          </p:nvPr>
        </p:nvSpPr>
        <p:spPr>
          <a:xfrm>
            <a:off x="457200" y="-247502"/>
            <a:ext cx="8229600" cy="1143000"/>
          </a:xfrm>
        </p:spPr>
        <p:txBody>
          <a:bodyPr>
            <a:normAutofit/>
          </a:bodyPr>
          <a:lstStyle/>
          <a:p>
            <a:r>
              <a:rPr lang="ru-RU" sz="3200" b="1" dirty="0"/>
              <a:t>14 типов решеток </a:t>
            </a:r>
            <a:r>
              <a:rPr lang="ru-RU" sz="3200" b="1"/>
              <a:t>Браве</a:t>
            </a:r>
            <a:endParaRPr lang="ru-RU" sz="3200" b="1" dirty="0"/>
          </a:p>
        </p:txBody>
      </p:sp>
    </p:spTree>
    <p:extLst>
      <p:ext uri="{BB962C8B-B14F-4D97-AF65-F5344CB8AC3E}">
        <p14:creationId xmlns:p14="http://schemas.microsoft.com/office/powerpoint/2010/main" val="2340253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99392"/>
            <a:ext cx="8229600" cy="778098"/>
          </a:xfrm>
        </p:spPr>
        <p:txBody>
          <a:bodyPr>
            <a:normAutofit/>
          </a:bodyPr>
          <a:lstStyle/>
          <a:p>
            <a:r>
              <a:rPr lang="ru-RU" sz="3200" b="1" dirty="0"/>
              <a:t>1.1. Регулярное строение кристаллов</a:t>
            </a:r>
          </a:p>
        </p:txBody>
      </p:sp>
      <p:sp>
        <p:nvSpPr>
          <p:cNvPr id="3" name="Объект 2"/>
          <p:cNvSpPr>
            <a:spLocks noGrp="1"/>
          </p:cNvSpPr>
          <p:nvPr>
            <p:ph idx="1"/>
          </p:nvPr>
        </p:nvSpPr>
        <p:spPr>
          <a:xfrm>
            <a:off x="107504" y="678706"/>
            <a:ext cx="8928992" cy="950094"/>
          </a:xfrm>
        </p:spPr>
        <p:txBody>
          <a:bodyPr>
            <a:normAutofit fontScale="70000" lnSpcReduction="20000"/>
          </a:bodyPr>
          <a:lstStyle/>
          <a:p>
            <a:pPr marL="0" indent="0" algn="just">
              <a:buNone/>
            </a:pPr>
            <a:r>
              <a:rPr lang="ru-RU" dirty="0"/>
              <a:t>Для </a:t>
            </a:r>
            <a:r>
              <a:rPr lang="ru-RU" b="1" u="sng" dirty="0"/>
              <a:t>металлических материалов </a:t>
            </a:r>
            <a:r>
              <a:rPr lang="ru-RU" dirty="0"/>
              <a:t>наиболее широко встречающимися кристаллическими решётками являются следующие:</a:t>
            </a:r>
          </a:p>
          <a:p>
            <a:pPr marL="0" indent="0">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20</a:t>
            </a:fld>
            <a:endParaRPr lang="ru-RU"/>
          </a:p>
        </p:txBody>
      </p:sp>
      <p:pic>
        <p:nvPicPr>
          <p:cNvPr id="10" name="Рисунок 9">
            <a:extLst>
              <a:ext uri="{FF2B5EF4-FFF2-40B4-BE49-F238E27FC236}">
                <a16:creationId xmlns:a16="http://schemas.microsoft.com/office/drawing/2014/main" id="{8EFF26A1-5916-43D6-B42B-7BAB355AAF44}"/>
              </a:ext>
            </a:extLst>
          </p:cNvPr>
          <p:cNvPicPr>
            <a:picLocks noChangeAspect="1"/>
          </p:cNvPicPr>
          <p:nvPr/>
        </p:nvPicPr>
        <p:blipFill>
          <a:blip r:embed="rId2"/>
          <a:stretch>
            <a:fillRect/>
          </a:stretch>
        </p:blipFill>
        <p:spPr>
          <a:xfrm>
            <a:off x="457200" y="1365441"/>
            <a:ext cx="7989898" cy="5254269"/>
          </a:xfrm>
          <a:prstGeom prst="rect">
            <a:avLst/>
          </a:prstGeom>
        </p:spPr>
      </p:pic>
    </p:spTree>
    <p:extLst>
      <p:ext uri="{BB962C8B-B14F-4D97-AF65-F5344CB8AC3E}">
        <p14:creationId xmlns:p14="http://schemas.microsoft.com/office/powerpoint/2010/main" val="776544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7924"/>
            <a:ext cx="8229600" cy="1143000"/>
          </a:xfrm>
        </p:spPr>
        <p:txBody>
          <a:bodyPr>
            <a:normAutofit/>
          </a:bodyPr>
          <a:lstStyle/>
          <a:p>
            <a:r>
              <a:rPr lang="ru-RU" sz="3200" b="1" dirty="0"/>
              <a:t>1.1. Регулярное строение кристаллов</a:t>
            </a:r>
          </a:p>
        </p:txBody>
      </p:sp>
      <p:sp>
        <p:nvSpPr>
          <p:cNvPr id="5" name="Номер слайда 4"/>
          <p:cNvSpPr>
            <a:spLocks noGrp="1"/>
          </p:cNvSpPr>
          <p:nvPr>
            <p:ph type="sldNum" sz="quarter" idx="12"/>
          </p:nvPr>
        </p:nvSpPr>
        <p:spPr/>
        <p:txBody>
          <a:bodyPr/>
          <a:lstStyle/>
          <a:p>
            <a:fld id="{FBCDDE2F-6933-41E8-95F9-C15F334E73FE}" type="slidenum">
              <a:rPr lang="ru-RU" smtClean="0"/>
              <a:pPr/>
              <a:t>21</a:t>
            </a:fld>
            <a:endParaRPr lang="ru-RU"/>
          </a:p>
        </p:txBody>
      </p:sp>
      <p:pic>
        <p:nvPicPr>
          <p:cNvPr id="2049" name="Рисунок 5" descr="http://mech.spbstu.ru/images/5/57/Gpu.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601823"/>
            <a:ext cx="2208634" cy="2543072"/>
          </a:xfrm>
          <a:prstGeom prst="rect">
            <a:avLst/>
          </a:prstGeom>
          <a:noFill/>
          <a:extLst>
            <a:ext uri="{909E8E84-426E-40DD-AFC4-6F175D3DCCD1}">
              <a14:hiddenFill xmlns:a14="http://schemas.microsoft.com/office/drawing/2010/main">
                <a:solidFill>
                  <a:srgbClr val="FFFFFF"/>
                </a:solidFill>
              </a14:hiddenFill>
            </a:ext>
          </a:extLst>
        </p:spPr>
      </p:pic>
      <p:sp>
        <p:nvSpPr>
          <p:cNvPr id="7" name="Объект 6"/>
          <p:cNvSpPr>
            <a:spLocks noGrp="1"/>
          </p:cNvSpPr>
          <p:nvPr>
            <p:ph idx="1"/>
          </p:nvPr>
        </p:nvSpPr>
        <p:spPr/>
        <p:txBody>
          <a:bodyPr/>
          <a:lstStyle/>
          <a:p>
            <a:pPr marL="0" indent="0">
              <a:buNone/>
            </a:pPr>
            <a:r>
              <a:rPr lang="ru-RU" dirty="0"/>
              <a:t>     </a:t>
            </a:r>
          </a:p>
        </p:txBody>
      </p:sp>
      <p:sp>
        <p:nvSpPr>
          <p:cNvPr id="8" name="TextBox 7"/>
          <p:cNvSpPr txBox="1"/>
          <p:nvPr/>
        </p:nvSpPr>
        <p:spPr>
          <a:xfrm>
            <a:off x="2987824" y="1272222"/>
            <a:ext cx="5856262" cy="4801314"/>
          </a:xfrm>
          <a:prstGeom prst="rect">
            <a:avLst/>
          </a:prstGeom>
          <a:noFill/>
        </p:spPr>
        <p:txBody>
          <a:bodyPr wrap="square" rtlCol="0">
            <a:spAutoFit/>
          </a:bodyPr>
          <a:lstStyle/>
          <a:p>
            <a:pPr algn="just"/>
            <a:r>
              <a:rPr lang="ru-RU" sz="2400" dirty="0"/>
              <a:t>●      Есть гексагональная простая (ГП) решётка.</a:t>
            </a:r>
            <a:r>
              <a:rPr lang="ru-RU" dirty="0"/>
              <a:t>	</a:t>
            </a:r>
          </a:p>
          <a:p>
            <a:pPr algn="just"/>
            <a:r>
              <a:rPr lang="ru-RU" sz="2400" dirty="0"/>
              <a:t>● Гексагональная плотноупакованная решетка (ГПУ), отличается от простой гексагональной тем, что в центр объема каждой второй треугольной призмы помещен дополнительный узел. </a:t>
            </a:r>
          </a:p>
          <a:p>
            <a:pPr algn="just"/>
            <a:r>
              <a:rPr lang="ru-RU" sz="2400" dirty="0"/>
              <a:t>	Атомы расположены в вершинах и центре шестигранных оснований призм, а три атома – в средней плоскости призмы.  При этом весь кристалл оказывается составленным из правильных тетраэдров.</a:t>
            </a:r>
          </a:p>
          <a:p>
            <a:endParaRPr lang="ru-RU" dirty="0"/>
          </a:p>
        </p:txBody>
      </p:sp>
    </p:spTree>
    <p:extLst>
      <p:ext uri="{BB962C8B-B14F-4D97-AF65-F5344CB8AC3E}">
        <p14:creationId xmlns:p14="http://schemas.microsoft.com/office/powerpoint/2010/main" val="2261394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29393"/>
            <a:ext cx="8229600" cy="1143000"/>
          </a:xfrm>
        </p:spPr>
        <p:txBody>
          <a:bodyPr>
            <a:normAutofit/>
          </a:bodyPr>
          <a:lstStyle/>
          <a:p>
            <a:r>
              <a:rPr lang="ru-RU" sz="3200" b="1" dirty="0"/>
              <a:t>1.2. Характеристики решёток</a:t>
            </a:r>
          </a:p>
        </p:txBody>
      </p:sp>
      <p:sp>
        <p:nvSpPr>
          <p:cNvPr id="3" name="Объект 2"/>
          <p:cNvSpPr>
            <a:spLocks noGrp="1"/>
          </p:cNvSpPr>
          <p:nvPr>
            <p:ph idx="1"/>
          </p:nvPr>
        </p:nvSpPr>
        <p:spPr>
          <a:xfrm>
            <a:off x="179512" y="893527"/>
            <a:ext cx="8856984" cy="1671377"/>
          </a:xfrm>
        </p:spPr>
        <p:txBody>
          <a:bodyPr>
            <a:normAutofit fontScale="77500" lnSpcReduction="20000"/>
          </a:bodyPr>
          <a:lstStyle/>
          <a:p>
            <a:pPr marL="0" indent="0" algn="just">
              <a:buNone/>
            </a:pPr>
            <a:r>
              <a:rPr lang="ru-RU" sz="2800" dirty="0"/>
              <a:t>Для описания формы и размеров элементарной кристаллической ячейки используются 6 величин: </a:t>
            </a:r>
          </a:p>
          <a:p>
            <a:pPr marL="0" indent="0" algn="just">
              <a:buNone/>
            </a:pPr>
            <a:r>
              <a:rPr lang="ru-RU" sz="2800" dirty="0"/>
              <a:t>   - три расстояния от атомов в узлах решётки до их ближайших соседей по осям координат;</a:t>
            </a:r>
          </a:p>
          <a:p>
            <a:pPr marL="0" indent="0" algn="just">
              <a:buNone/>
            </a:pPr>
            <a:r>
              <a:rPr lang="ru-RU" sz="2800" dirty="0"/>
              <a:t>   -  три угла между этими осями (рис. 4).</a:t>
            </a:r>
          </a:p>
          <a:p>
            <a:pPr marL="0" indent="0">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22</a:t>
            </a:fld>
            <a:endParaRPr lang="ru-RU"/>
          </a:p>
        </p:txBody>
      </p:sp>
      <p:pic>
        <p:nvPicPr>
          <p:cNvPr id="6" name="Объект 3" descr="http://www.nwpi-fsap.narod.ru/lists/materialovedenie_lect/1_files/image002.gif">
            <a:extLst>
              <a:ext uri="{FF2B5EF4-FFF2-40B4-BE49-F238E27FC236}">
                <a16:creationId xmlns:a16="http://schemas.microsoft.com/office/drawing/2014/main" id="{E77686D2-A179-4E25-AA77-67C0C27F8D6C}"/>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2420888"/>
            <a:ext cx="4343400" cy="3200400"/>
          </a:xfrm>
          <a:prstGeom prst="rect">
            <a:avLst/>
          </a:prstGeom>
          <a:noFill/>
          <a:ln>
            <a:noFill/>
          </a:ln>
        </p:spPr>
      </p:pic>
      <p:sp>
        <p:nvSpPr>
          <p:cNvPr id="7" name="TextBox 6">
            <a:extLst>
              <a:ext uri="{FF2B5EF4-FFF2-40B4-BE49-F238E27FC236}">
                <a16:creationId xmlns:a16="http://schemas.microsoft.com/office/drawing/2014/main" id="{FE7911EA-2A92-459F-B398-F095C9E14CE3}"/>
              </a:ext>
            </a:extLst>
          </p:cNvPr>
          <p:cNvSpPr txBox="1"/>
          <p:nvPr/>
        </p:nvSpPr>
        <p:spPr>
          <a:xfrm>
            <a:off x="88639" y="5890478"/>
            <a:ext cx="4824536" cy="830997"/>
          </a:xfrm>
          <a:prstGeom prst="rect">
            <a:avLst/>
          </a:prstGeom>
          <a:noFill/>
          <a:ln>
            <a:solidFill>
              <a:schemeClr val="tx1"/>
            </a:solidFill>
          </a:ln>
        </p:spPr>
        <p:txBody>
          <a:bodyPr wrap="square" rtlCol="0">
            <a:spAutoFit/>
          </a:bodyPr>
          <a:lstStyle/>
          <a:p>
            <a:r>
              <a:rPr lang="ru-RU" sz="2400" dirty="0"/>
              <a:t>Рис. 4.  Геометрические параметры кристаллической решётки.</a:t>
            </a:r>
          </a:p>
        </p:txBody>
      </p:sp>
      <p:sp>
        <p:nvSpPr>
          <p:cNvPr id="8" name="TextBox 7">
            <a:extLst>
              <a:ext uri="{FF2B5EF4-FFF2-40B4-BE49-F238E27FC236}">
                <a16:creationId xmlns:a16="http://schemas.microsoft.com/office/drawing/2014/main" id="{9CA19623-5CB6-420A-83EE-0CC89478A72F}"/>
              </a:ext>
            </a:extLst>
          </p:cNvPr>
          <p:cNvSpPr txBox="1"/>
          <p:nvPr/>
        </p:nvSpPr>
        <p:spPr>
          <a:xfrm>
            <a:off x="5123520" y="2780928"/>
            <a:ext cx="3672408" cy="2308324"/>
          </a:xfrm>
          <a:prstGeom prst="rect">
            <a:avLst/>
          </a:prstGeom>
          <a:noFill/>
          <a:ln>
            <a:solidFill>
              <a:schemeClr val="accent1"/>
            </a:solidFill>
          </a:ln>
        </p:spPr>
        <p:txBody>
          <a:bodyPr wrap="square" rtlCol="0">
            <a:spAutoFit/>
          </a:bodyPr>
          <a:lstStyle/>
          <a:p>
            <a:pPr algn="just"/>
            <a:r>
              <a:rPr lang="ru-RU" sz="2400" dirty="0"/>
              <a:t>Расстояния а, </a:t>
            </a:r>
            <a:r>
              <a:rPr lang="en-GB" sz="2400" dirty="0"/>
              <a:t>b</a:t>
            </a:r>
            <a:r>
              <a:rPr lang="ru-RU" sz="2400" dirty="0"/>
              <a:t>, </a:t>
            </a:r>
            <a:r>
              <a:rPr lang="en-GB" sz="2400" dirty="0"/>
              <a:t>c</a:t>
            </a:r>
            <a:r>
              <a:rPr lang="ru-RU" sz="2400" dirty="0"/>
              <a:t> между центрами ближайших атомов в элементарной ячейке называют </a:t>
            </a:r>
            <a:r>
              <a:rPr lang="ru-RU" sz="2400" b="1" dirty="0">
                <a:solidFill>
                  <a:srgbClr val="FF0000"/>
                </a:solidFill>
              </a:rPr>
              <a:t>периодами решётки </a:t>
            </a:r>
            <a:r>
              <a:rPr lang="ru-RU" sz="2400" dirty="0"/>
              <a:t>(или параметрами решётки). </a:t>
            </a:r>
          </a:p>
        </p:txBody>
      </p:sp>
    </p:spTree>
    <p:extLst>
      <p:ext uri="{BB962C8B-B14F-4D97-AF65-F5344CB8AC3E}">
        <p14:creationId xmlns:p14="http://schemas.microsoft.com/office/powerpoint/2010/main" val="142160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E5B98286-CCD4-4834-AD34-CC6E97179621}"/>
              </a:ext>
            </a:extLst>
          </p:cNvPr>
          <p:cNvSpPr>
            <a:spLocks noGrp="1"/>
          </p:cNvSpPr>
          <p:nvPr>
            <p:ph type="sldNum" sz="quarter" idx="12"/>
          </p:nvPr>
        </p:nvSpPr>
        <p:spPr/>
        <p:txBody>
          <a:bodyPr/>
          <a:lstStyle/>
          <a:p>
            <a:fld id="{FBCDDE2F-6933-41E8-95F9-C15F334E73FE}" type="slidenum">
              <a:rPr lang="ru-RU" smtClean="0"/>
              <a:pPr/>
              <a:t>23</a:t>
            </a:fld>
            <a:endParaRPr lang="ru-RU"/>
          </a:p>
        </p:txBody>
      </p:sp>
      <p:sp>
        <p:nvSpPr>
          <p:cNvPr id="6" name="Заголовок 1">
            <a:extLst>
              <a:ext uri="{FF2B5EF4-FFF2-40B4-BE49-F238E27FC236}">
                <a16:creationId xmlns:a16="http://schemas.microsoft.com/office/drawing/2014/main" id="{533EC58F-A17E-486F-80FB-2CC6BF488064}"/>
              </a:ext>
            </a:extLst>
          </p:cNvPr>
          <p:cNvSpPr>
            <a:spLocks noGrp="1"/>
          </p:cNvSpPr>
          <p:nvPr>
            <p:ph type="title"/>
          </p:nvPr>
        </p:nvSpPr>
        <p:spPr>
          <a:xfrm>
            <a:off x="395536" y="-229393"/>
            <a:ext cx="8229600" cy="1143000"/>
          </a:xfrm>
        </p:spPr>
        <p:txBody>
          <a:bodyPr>
            <a:normAutofit/>
          </a:bodyPr>
          <a:lstStyle/>
          <a:p>
            <a:r>
              <a:rPr lang="ru-RU" sz="3200" b="1" dirty="0"/>
              <a:t>1.2. Характеристики решёток</a:t>
            </a:r>
          </a:p>
        </p:txBody>
      </p:sp>
      <p:sp>
        <p:nvSpPr>
          <p:cNvPr id="8" name="TextBox 7">
            <a:extLst>
              <a:ext uri="{FF2B5EF4-FFF2-40B4-BE49-F238E27FC236}">
                <a16:creationId xmlns:a16="http://schemas.microsoft.com/office/drawing/2014/main" id="{80E9B50D-7335-4C29-AC2E-64A40740B746}"/>
              </a:ext>
            </a:extLst>
          </p:cNvPr>
          <p:cNvSpPr txBox="1"/>
          <p:nvPr/>
        </p:nvSpPr>
        <p:spPr>
          <a:xfrm>
            <a:off x="395536" y="980728"/>
            <a:ext cx="8136904" cy="3785652"/>
          </a:xfrm>
          <a:prstGeom prst="rect">
            <a:avLst/>
          </a:prstGeom>
          <a:noFill/>
        </p:spPr>
        <p:txBody>
          <a:bodyPr wrap="square">
            <a:spAutoFit/>
          </a:bodyPr>
          <a:lstStyle/>
          <a:p>
            <a:pPr marL="0" indent="0" algn="just">
              <a:buNone/>
            </a:pPr>
            <a:r>
              <a:rPr lang="ru-RU" sz="2400" dirty="0"/>
              <a:t>Параметры решётки для каждого вещества – величины постоянные. 	</a:t>
            </a:r>
          </a:p>
          <a:p>
            <a:pPr marL="0" indent="0" algn="just">
              <a:buNone/>
            </a:pPr>
            <a:endParaRPr lang="ru-RU" sz="2400" dirty="0"/>
          </a:p>
          <a:p>
            <a:pPr marL="0" indent="0" algn="just">
              <a:buNone/>
            </a:pPr>
            <a:r>
              <a:rPr lang="ru-RU" sz="2400" dirty="0"/>
              <a:t>У большинства металлов параметры решеток находятся в диапазоне от или 0,2–0,6 </a:t>
            </a:r>
            <a:r>
              <a:rPr lang="ru-RU" sz="2400" dirty="0" err="1"/>
              <a:t>нм</a:t>
            </a:r>
            <a:r>
              <a:rPr lang="ru-RU" sz="2400" dirty="0"/>
              <a:t>. </a:t>
            </a:r>
          </a:p>
          <a:p>
            <a:pPr marL="0" indent="0" algn="just">
              <a:buNone/>
            </a:pPr>
            <a:endParaRPr lang="ru-RU" sz="2400" dirty="0"/>
          </a:p>
          <a:p>
            <a:pPr marL="0" indent="0" algn="just">
              <a:buNone/>
            </a:pPr>
            <a:r>
              <a:rPr lang="ru-RU" sz="2400" dirty="0"/>
              <a:t>Например, у железа при 20 ˚C а = 0,286 </a:t>
            </a:r>
            <a:r>
              <a:rPr lang="ru-RU" sz="2400" dirty="0" err="1"/>
              <a:t>нм</a:t>
            </a:r>
            <a:r>
              <a:rPr lang="ru-RU" sz="2400" dirty="0"/>
              <a:t>.</a:t>
            </a:r>
          </a:p>
          <a:p>
            <a:pPr marL="0" indent="0" algn="just">
              <a:buNone/>
            </a:pPr>
            <a:endParaRPr lang="ru-RU" sz="2400" dirty="0"/>
          </a:p>
          <a:p>
            <a:pPr marL="0" indent="0" algn="just">
              <a:buNone/>
            </a:pPr>
            <a:r>
              <a:rPr lang="ru-RU" sz="2400" dirty="0"/>
              <a:t> Тетрагональная решетка олова при 20 ˚C имеет параметры </a:t>
            </a:r>
          </a:p>
          <a:p>
            <a:pPr marL="0" indent="0" algn="just">
              <a:buNone/>
            </a:pPr>
            <a:r>
              <a:rPr lang="ru-RU" sz="2400" dirty="0"/>
              <a:t>а = 0,318 </a:t>
            </a:r>
            <a:r>
              <a:rPr lang="ru-RU" sz="2400" dirty="0" err="1"/>
              <a:t>нм</a:t>
            </a:r>
            <a:r>
              <a:rPr lang="ru-RU" sz="2400" dirty="0"/>
              <a:t> и с = 0,582 </a:t>
            </a:r>
            <a:r>
              <a:rPr lang="ru-RU" sz="2400" dirty="0" err="1"/>
              <a:t>нм</a:t>
            </a:r>
            <a:r>
              <a:rPr lang="ru-RU" sz="2400" dirty="0"/>
              <a:t>.</a:t>
            </a:r>
          </a:p>
        </p:txBody>
      </p:sp>
    </p:spTree>
    <p:extLst>
      <p:ext uri="{BB962C8B-B14F-4D97-AF65-F5344CB8AC3E}">
        <p14:creationId xmlns:p14="http://schemas.microsoft.com/office/powerpoint/2010/main" val="3544803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0205"/>
            <a:ext cx="8229600" cy="1143000"/>
          </a:xfrm>
        </p:spPr>
        <p:txBody>
          <a:bodyPr>
            <a:normAutofit/>
          </a:bodyPr>
          <a:lstStyle/>
          <a:p>
            <a:r>
              <a:rPr lang="ru-RU" sz="3200" b="1" dirty="0"/>
              <a:t>1.2. Характеристики решёток</a:t>
            </a:r>
            <a:endParaRPr lang="ru-RU" sz="3200" dirty="0"/>
          </a:p>
        </p:txBody>
      </p:sp>
      <p:sp>
        <p:nvSpPr>
          <p:cNvPr id="3" name="Объект 2"/>
          <p:cNvSpPr>
            <a:spLocks noGrp="1"/>
          </p:cNvSpPr>
          <p:nvPr>
            <p:ph idx="1"/>
          </p:nvPr>
        </p:nvSpPr>
        <p:spPr>
          <a:xfrm>
            <a:off x="179512" y="780322"/>
            <a:ext cx="8507288" cy="1512168"/>
          </a:xfrm>
        </p:spPr>
        <p:txBody>
          <a:bodyPr>
            <a:normAutofit/>
          </a:bodyPr>
          <a:lstStyle/>
          <a:p>
            <a:pPr marL="0" indent="0" algn="just">
              <a:buNone/>
            </a:pPr>
            <a:r>
              <a:rPr lang="ru-RU" sz="2800" dirty="0"/>
              <a:t> </a:t>
            </a:r>
          </a:p>
          <a:p>
            <a:pPr marL="0" indent="0" algn="just">
              <a:buNone/>
            </a:pPr>
            <a:r>
              <a:rPr lang="ru-RU" sz="2800" dirty="0"/>
              <a:t> </a:t>
            </a:r>
          </a:p>
          <a:p>
            <a:pPr marL="0" indent="0" algn="just">
              <a:buNone/>
            </a:pPr>
            <a:endParaRPr lang="ru-RU" sz="2800" dirty="0"/>
          </a:p>
          <a:p>
            <a:pPr marL="0" indent="0">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24</a:t>
            </a:fld>
            <a:endParaRPr lang="ru-RU"/>
          </a:p>
        </p:txBody>
      </p:sp>
      <p:sp>
        <p:nvSpPr>
          <p:cNvPr id="11" name="TextBox 10">
            <a:extLst>
              <a:ext uri="{FF2B5EF4-FFF2-40B4-BE49-F238E27FC236}">
                <a16:creationId xmlns:a16="http://schemas.microsoft.com/office/drawing/2014/main" id="{CC6AEDEC-6DC9-4DE5-B90C-6B9E08A4ABB3}"/>
              </a:ext>
            </a:extLst>
          </p:cNvPr>
          <p:cNvSpPr txBox="1"/>
          <p:nvPr/>
        </p:nvSpPr>
        <p:spPr>
          <a:xfrm>
            <a:off x="166936" y="568287"/>
            <a:ext cx="8712968" cy="1323439"/>
          </a:xfrm>
          <a:prstGeom prst="rect">
            <a:avLst/>
          </a:prstGeom>
          <a:noFill/>
        </p:spPr>
        <p:txBody>
          <a:bodyPr wrap="square">
            <a:spAutoFit/>
          </a:bodyPr>
          <a:lstStyle/>
          <a:p>
            <a:pPr algn="just"/>
            <a:r>
              <a:rPr lang="ru-RU" sz="2000" b="1" dirty="0"/>
              <a:t>Число атомов</a:t>
            </a:r>
            <a:r>
              <a:rPr lang="ru-RU" sz="2000" dirty="0"/>
              <a:t>, находящихся на </a:t>
            </a:r>
            <a:r>
              <a:rPr lang="ru-RU" sz="2000" b="1" dirty="0"/>
              <a:t>равном и наименьшем</a:t>
            </a:r>
            <a:r>
              <a:rPr lang="ru-RU" sz="2000" dirty="0"/>
              <a:t> </a:t>
            </a:r>
            <a:r>
              <a:rPr lang="ru-RU" sz="2000" b="1" dirty="0"/>
              <a:t>расстоянии от данного атома </a:t>
            </a:r>
            <a:r>
              <a:rPr lang="ru-RU" sz="2000" dirty="0"/>
              <a:t>(т.е. узла решётки), называют </a:t>
            </a:r>
            <a:r>
              <a:rPr lang="ru-RU" sz="2000" b="1" dirty="0"/>
              <a:t>первым </a:t>
            </a:r>
            <a:r>
              <a:rPr lang="ru-RU" sz="2000" b="1" dirty="0">
                <a:solidFill>
                  <a:srgbClr val="FF0000"/>
                </a:solidFill>
              </a:rPr>
              <a:t>координационным числом</a:t>
            </a:r>
            <a:r>
              <a:rPr lang="ru-RU" sz="2000" dirty="0"/>
              <a:t>, а группу этих атомов – </a:t>
            </a:r>
            <a:r>
              <a:rPr lang="ru-RU" sz="2000" b="1" dirty="0"/>
              <a:t>первой координационной сферой выбранного узла</a:t>
            </a:r>
            <a:r>
              <a:rPr lang="ru-RU" sz="2000" dirty="0"/>
              <a:t>. </a:t>
            </a:r>
          </a:p>
        </p:txBody>
      </p:sp>
      <p:pic>
        <p:nvPicPr>
          <p:cNvPr id="10" name="Рисунок 9">
            <a:extLst>
              <a:ext uri="{FF2B5EF4-FFF2-40B4-BE49-F238E27FC236}">
                <a16:creationId xmlns:a16="http://schemas.microsoft.com/office/drawing/2014/main" id="{149A2EE0-F8A0-4E13-884A-FC4C9921487D}"/>
              </a:ext>
            </a:extLst>
          </p:cNvPr>
          <p:cNvPicPr>
            <a:picLocks noChangeAspect="1"/>
          </p:cNvPicPr>
          <p:nvPr/>
        </p:nvPicPr>
        <p:blipFill>
          <a:blip r:embed="rId2"/>
          <a:stretch>
            <a:fillRect/>
          </a:stretch>
        </p:blipFill>
        <p:spPr>
          <a:xfrm>
            <a:off x="1085325" y="1874576"/>
            <a:ext cx="6876189" cy="3465545"/>
          </a:xfrm>
          <a:prstGeom prst="rect">
            <a:avLst/>
          </a:prstGeom>
        </p:spPr>
      </p:pic>
      <p:sp>
        <p:nvSpPr>
          <p:cNvPr id="12" name="TextBox 11">
            <a:extLst>
              <a:ext uri="{FF2B5EF4-FFF2-40B4-BE49-F238E27FC236}">
                <a16:creationId xmlns:a16="http://schemas.microsoft.com/office/drawing/2014/main" id="{67A49323-33D5-47CB-BB00-7F0EB3C5C4CA}"/>
              </a:ext>
            </a:extLst>
          </p:cNvPr>
          <p:cNvSpPr txBox="1"/>
          <p:nvPr/>
        </p:nvSpPr>
        <p:spPr>
          <a:xfrm>
            <a:off x="76672" y="5569846"/>
            <a:ext cx="8712968" cy="1015663"/>
          </a:xfrm>
          <a:prstGeom prst="rect">
            <a:avLst/>
          </a:prstGeom>
          <a:noFill/>
        </p:spPr>
        <p:txBody>
          <a:bodyPr wrap="square">
            <a:spAutoFit/>
          </a:bodyPr>
          <a:lstStyle/>
          <a:p>
            <a:pPr algn="just"/>
            <a:r>
              <a:rPr lang="ru-RU" sz="2000" b="1" dirty="0">
                <a:solidFill>
                  <a:srgbClr val="FF0000"/>
                </a:solidFill>
              </a:rPr>
              <a:t>!!!</a:t>
            </a:r>
            <a:r>
              <a:rPr lang="ru-RU" sz="2000" b="1" dirty="0"/>
              <a:t> </a:t>
            </a:r>
            <a:r>
              <a:rPr lang="ru-RU" sz="2000" dirty="0"/>
              <a:t>В элементарной ячейке координационное число можно определить только для центрального атома. Для остальных нужно учитывать атомы из соседних элементарных ячеек. </a:t>
            </a:r>
          </a:p>
        </p:txBody>
      </p:sp>
    </p:spTree>
    <p:extLst>
      <p:ext uri="{BB962C8B-B14F-4D97-AF65-F5344CB8AC3E}">
        <p14:creationId xmlns:p14="http://schemas.microsoft.com/office/powerpoint/2010/main" val="3159416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68D89AD4-B8A7-43F4-80CC-1EBF1A37434E}"/>
              </a:ext>
            </a:extLst>
          </p:cNvPr>
          <p:cNvSpPr>
            <a:spLocks noGrp="1"/>
          </p:cNvSpPr>
          <p:nvPr>
            <p:ph type="sldNum" sz="quarter" idx="12"/>
          </p:nvPr>
        </p:nvSpPr>
        <p:spPr/>
        <p:txBody>
          <a:bodyPr/>
          <a:lstStyle/>
          <a:p>
            <a:fld id="{FBCDDE2F-6933-41E8-95F9-C15F334E73FE}" type="slidenum">
              <a:rPr lang="ru-RU" smtClean="0"/>
              <a:pPr/>
              <a:t>25</a:t>
            </a:fld>
            <a:endParaRPr lang="ru-RU"/>
          </a:p>
        </p:txBody>
      </p:sp>
      <p:sp>
        <p:nvSpPr>
          <p:cNvPr id="6" name="Заголовок 1">
            <a:extLst>
              <a:ext uri="{FF2B5EF4-FFF2-40B4-BE49-F238E27FC236}">
                <a16:creationId xmlns:a16="http://schemas.microsoft.com/office/drawing/2014/main" id="{031C02C8-04DA-46D4-93EB-76E844559077}"/>
              </a:ext>
            </a:extLst>
          </p:cNvPr>
          <p:cNvSpPr>
            <a:spLocks noGrp="1"/>
          </p:cNvSpPr>
          <p:nvPr>
            <p:ph type="title"/>
          </p:nvPr>
        </p:nvSpPr>
        <p:spPr>
          <a:xfrm>
            <a:off x="457200" y="-300205"/>
            <a:ext cx="8229600" cy="1143000"/>
          </a:xfrm>
        </p:spPr>
        <p:txBody>
          <a:bodyPr>
            <a:normAutofit/>
          </a:bodyPr>
          <a:lstStyle/>
          <a:p>
            <a:r>
              <a:rPr lang="ru-RU" sz="3200" b="1" dirty="0"/>
              <a:t>1.2. Характеристики решёток</a:t>
            </a:r>
            <a:endParaRPr lang="ru-RU" sz="3200" dirty="0"/>
          </a:p>
        </p:txBody>
      </p:sp>
      <p:sp>
        <p:nvSpPr>
          <p:cNvPr id="8" name="TextBox 7">
            <a:extLst>
              <a:ext uri="{FF2B5EF4-FFF2-40B4-BE49-F238E27FC236}">
                <a16:creationId xmlns:a16="http://schemas.microsoft.com/office/drawing/2014/main" id="{1AC4CDDE-0D0F-40AC-BBBE-DE90860C2C0B}"/>
              </a:ext>
            </a:extLst>
          </p:cNvPr>
          <p:cNvSpPr txBox="1"/>
          <p:nvPr/>
        </p:nvSpPr>
        <p:spPr>
          <a:xfrm>
            <a:off x="457200" y="764704"/>
            <a:ext cx="8229600" cy="830997"/>
          </a:xfrm>
          <a:prstGeom prst="rect">
            <a:avLst/>
          </a:prstGeom>
          <a:noFill/>
        </p:spPr>
        <p:txBody>
          <a:bodyPr wrap="square">
            <a:spAutoFit/>
          </a:bodyPr>
          <a:lstStyle/>
          <a:p>
            <a:pPr algn="just"/>
            <a:r>
              <a:rPr lang="ru-RU" sz="2400" b="1" dirty="0">
                <a:solidFill>
                  <a:srgbClr val="FF0000"/>
                </a:solidFill>
              </a:rPr>
              <a:t>!!!</a:t>
            </a:r>
            <a:r>
              <a:rPr lang="ru-RU" sz="2400" b="1" dirty="0"/>
              <a:t> </a:t>
            </a:r>
            <a:r>
              <a:rPr lang="ru-RU" sz="2400" dirty="0"/>
              <a:t>Координационное число определяется не только в элементарной ячейке, а во всем объеме кристалла.</a:t>
            </a:r>
          </a:p>
        </p:txBody>
      </p:sp>
      <p:pic>
        <p:nvPicPr>
          <p:cNvPr id="10" name="Рисунок 9">
            <a:extLst>
              <a:ext uri="{FF2B5EF4-FFF2-40B4-BE49-F238E27FC236}">
                <a16:creationId xmlns:a16="http://schemas.microsoft.com/office/drawing/2014/main" id="{564C3BAF-1FC2-4B17-B78E-F566174886F5}"/>
              </a:ext>
            </a:extLst>
          </p:cNvPr>
          <p:cNvPicPr>
            <a:picLocks noChangeAspect="1"/>
          </p:cNvPicPr>
          <p:nvPr/>
        </p:nvPicPr>
        <p:blipFill>
          <a:blip r:embed="rId2"/>
          <a:stretch>
            <a:fillRect/>
          </a:stretch>
        </p:blipFill>
        <p:spPr>
          <a:xfrm>
            <a:off x="2195736" y="1563247"/>
            <a:ext cx="4149001" cy="3341769"/>
          </a:xfrm>
          <a:prstGeom prst="rect">
            <a:avLst/>
          </a:prstGeom>
        </p:spPr>
      </p:pic>
      <p:sp>
        <p:nvSpPr>
          <p:cNvPr id="11" name="TextBox 10">
            <a:extLst>
              <a:ext uri="{FF2B5EF4-FFF2-40B4-BE49-F238E27FC236}">
                <a16:creationId xmlns:a16="http://schemas.microsoft.com/office/drawing/2014/main" id="{A1B2BF25-D3FD-4538-8446-37916FE2CD7E}"/>
              </a:ext>
            </a:extLst>
          </p:cNvPr>
          <p:cNvSpPr txBox="1"/>
          <p:nvPr/>
        </p:nvSpPr>
        <p:spPr>
          <a:xfrm>
            <a:off x="323528" y="5063920"/>
            <a:ext cx="8229600" cy="1569660"/>
          </a:xfrm>
          <a:prstGeom prst="rect">
            <a:avLst/>
          </a:prstGeom>
          <a:noFill/>
        </p:spPr>
        <p:txBody>
          <a:bodyPr wrap="square">
            <a:spAutoFit/>
          </a:bodyPr>
          <a:lstStyle/>
          <a:p>
            <a:pPr algn="just"/>
            <a:r>
              <a:rPr lang="ru-RU" sz="2400" dirty="0"/>
              <a:t>Кристалл, имеющий простую кубическую решетку: для атома, находящегося в вершине элементарной ячейки координационное число равно 6, но только 3 атома принадлежат той же самой ячейке!</a:t>
            </a:r>
          </a:p>
        </p:txBody>
      </p:sp>
    </p:spTree>
    <p:extLst>
      <p:ext uri="{BB962C8B-B14F-4D97-AF65-F5344CB8AC3E}">
        <p14:creationId xmlns:p14="http://schemas.microsoft.com/office/powerpoint/2010/main" val="2985940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6525"/>
            <a:ext cx="8229600" cy="1143000"/>
          </a:xfrm>
        </p:spPr>
        <p:txBody>
          <a:bodyPr>
            <a:normAutofit/>
          </a:bodyPr>
          <a:lstStyle/>
          <a:p>
            <a:r>
              <a:rPr lang="ru-RU" sz="3200" b="1" dirty="0"/>
              <a:t>1.2. Характеристики решёток</a:t>
            </a:r>
          </a:p>
        </p:txBody>
      </p:sp>
      <p:sp>
        <p:nvSpPr>
          <p:cNvPr id="3" name="Объект 2"/>
          <p:cNvSpPr>
            <a:spLocks noGrp="1"/>
          </p:cNvSpPr>
          <p:nvPr>
            <p:ph idx="1"/>
          </p:nvPr>
        </p:nvSpPr>
        <p:spPr>
          <a:xfrm>
            <a:off x="457200" y="1052736"/>
            <a:ext cx="8229600" cy="5544616"/>
          </a:xfrm>
        </p:spPr>
        <p:txBody>
          <a:bodyPr>
            <a:normAutofit fontScale="85000" lnSpcReduction="10000"/>
          </a:bodyPr>
          <a:lstStyle/>
          <a:p>
            <a:pPr marL="0" indent="0" algn="just">
              <a:buNone/>
            </a:pPr>
            <a:endParaRPr lang="ru-RU" sz="2400" b="1" dirty="0"/>
          </a:p>
          <a:p>
            <a:pPr marL="0" indent="0" algn="just">
              <a:buNone/>
            </a:pPr>
            <a:r>
              <a:rPr lang="ru-RU" sz="2800" u="sng" dirty="0"/>
              <a:t>Характеристики решёток</a:t>
            </a:r>
            <a:r>
              <a:rPr lang="ru-RU" sz="2800" dirty="0"/>
              <a:t>:</a:t>
            </a:r>
          </a:p>
          <a:p>
            <a:pPr algn="just">
              <a:buFontTx/>
              <a:buChar char="-"/>
            </a:pPr>
            <a:r>
              <a:rPr lang="ru-RU" sz="2800" dirty="0"/>
              <a:t>число атомов в кристаллической ячейке (атомный базис);</a:t>
            </a:r>
          </a:p>
          <a:p>
            <a:pPr algn="just">
              <a:buFontTx/>
              <a:buChar char="-"/>
            </a:pPr>
            <a:r>
              <a:rPr lang="ru-RU" sz="2800" dirty="0"/>
              <a:t>координационное число (количество атомов, находящихся на кратчайшем расстоянии от любого выбранного);</a:t>
            </a:r>
          </a:p>
          <a:p>
            <a:pPr algn="just">
              <a:buFontTx/>
              <a:buChar char="-"/>
            </a:pPr>
            <a:r>
              <a:rPr lang="ru-RU" sz="2800" dirty="0"/>
              <a:t>период решётки (расстояние между центрами соседних ионов (атомов));</a:t>
            </a:r>
          </a:p>
          <a:p>
            <a:pPr algn="just">
              <a:buFontTx/>
              <a:buChar char="-"/>
            </a:pPr>
            <a:r>
              <a:rPr lang="ru-RU" sz="2800" dirty="0"/>
              <a:t>атомный радиус – половина межатомного расстояния между центрами ближайших атомов в кристаллической решётке при нормальной температуре и атмосферном давлении (атомный радиус возрастает при уменьшении координационного числа, так как при этом увеличивается пространство между атомами.).</a:t>
            </a:r>
          </a:p>
          <a:p>
            <a:pPr marL="0" indent="0" algn="just">
              <a:buNone/>
            </a:pPr>
            <a:r>
              <a:rPr lang="ru-RU" sz="2400" b="1" dirty="0"/>
              <a:t>	</a:t>
            </a:r>
          </a:p>
        </p:txBody>
      </p:sp>
      <p:sp>
        <p:nvSpPr>
          <p:cNvPr id="5" name="Номер слайда 4"/>
          <p:cNvSpPr>
            <a:spLocks noGrp="1"/>
          </p:cNvSpPr>
          <p:nvPr>
            <p:ph type="sldNum" sz="quarter" idx="12"/>
          </p:nvPr>
        </p:nvSpPr>
        <p:spPr/>
        <p:txBody>
          <a:bodyPr/>
          <a:lstStyle/>
          <a:p>
            <a:fld id="{FBCDDE2F-6933-41E8-95F9-C15F334E73FE}" type="slidenum">
              <a:rPr lang="ru-RU" smtClean="0"/>
              <a:pPr/>
              <a:t>26</a:t>
            </a:fld>
            <a:endParaRPr lang="ru-RU"/>
          </a:p>
        </p:txBody>
      </p:sp>
    </p:spTree>
    <p:extLst>
      <p:ext uri="{BB962C8B-B14F-4D97-AF65-F5344CB8AC3E}">
        <p14:creationId xmlns:p14="http://schemas.microsoft.com/office/powerpoint/2010/main" val="2231259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068"/>
            <a:ext cx="8229600" cy="1143000"/>
          </a:xfrm>
        </p:spPr>
        <p:txBody>
          <a:bodyPr>
            <a:normAutofit/>
          </a:bodyPr>
          <a:lstStyle/>
          <a:p>
            <a:r>
              <a:rPr lang="ru-RU" sz="3200" b="1" dirty="0"/>
              <a:t>1.2.1. Простая кубическая решётка</a:t>
            </a:r>
          </a:p>
        </p:txBody>
      </p:sp>
      <p:sp>
        <p:nvSpPr>
          <p:cNvPr id="5" name="Номер слайда 4"/>
          <p:cNvSpPr>
            <a:spLocks noGrp="1"/>
          </p:cNvSpPr>
          <p:nvPr>
            <p:ph type="sldNum" sz="quarter" idx="12"/>
          </p:nvPr>
        </p:nvSpPr>
        <p:spPr/>
        <p:txBody>
          <a:bodyPr/>
          <a:lstStyle/>
          <a:p>
            <a:fld id="{FBCDDE2F-6933-41E8-95F9-C15F334E73FE}" type="slidenum">
              <a:rPr lang="ru-RU" smtClean="0"/>
              <a:pPr/>
              <a:t>27</a:t>
            </a:fld>
            <a:endParaRPr lang="ru-RU"/>
          </a:p>
        </p:txBody>
      </p:sp>
      <p:pic>
        <p:nvPicPr>
          <p:cNvPr id="6" name="Объект 5" descr="http://900igr.net/datai/khimija/Kristallicheskie-i-amorfnye-veschestva/0005-002-Ionnaja-kristallicheskaja-reshetka.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412776"/>
            <a:ext cx="2960370" cy="3931920"/>
          </a:xfrm>
          <a:prstGeom prst="rect">
            <a:avLst/>
          </a:prstGeom>
          <a:noFill/>
          <a:ln>
            <a:solidFill>
              <a:schemeClr val="accent1"/>
            </a:solidFill>
          </a:ln>
        </p:spPr>
      </p:pic>
      <p:sp>
        <p:nvSpPr>
          <p:cNvPr id="7" name="TextBox 6"/>
          <p:cNvSpPr txBox="1"/>
          <p:nvPr/>
        </p:nvSpPr>
        <p:spPr>
          <a:xfrm>
            <a:off x="3851920" y="1351646"/>
            <a:ext cx="4742876" cy="2308324"/>
          </a:xfrm>
          <a:prstGeom prst="rect">
            <a:avLst/>
          </a:prstGeom>
          <a:noFill/>
          <a:ln>
            <a:solidFill>
              <a:schemeClr val="accent1"/>
            </a:solidFill>
          </a:ln>
        </p:spPr>
        <p:txBody>
          <a:bodyPr wrap="square" rtlCol="0">
            <a:spAutoFit/>
          </a:bodyPr>
          <a:lstStyle/>
          <a:p>
            <a:pPr algn="just"/>
            <a:r>
              <a:rPr lang="ru-RU" sz="2400" b="1" dirty="0"/>
              <a:t>Число атомов в ячейке </a:t>
            </a:r>
            <a:r>
              <a:rPr lang="en-US" sz="2400" b="1" dirty="0" err="1"/>
              <a:t>S</a:t>
            </a:r>
            <a:r>
              <a:rPr lang="en-US" sz="2400" b="1" baseline="-25000" dirty="0" err="1"/>
              <a:t>k</a:t>
            </a:r>
            <a:r>
              <a:rPr lang="en-US" sz="2400" b="1" dirty="0"/>
              <a:t> </a:t>
            </a:r>
            <a:r>
              <a:rPr lang="ru-RU" sz="2400" b="1" dirty="0"/>
              <a:t>=1 </a:t>
            </a:r>
            <a:r>
              <a:rPr lang="ru-RU" sz="2400" dirty="0"/>
              <a:t>(поскольку в этой решётке </a:t>
            </a:r>
            <a:r>
              <a:rPr lang="ru-RU" sz="2400" b="1" i="1" dirty="0"/>
              <a:t>любой ячейке</a:t>
            </a:r>
            <a:r>
              <a:rPr lang="ru-RU" sz="2400" dirty="0"/>
              <a:t> от каждого из атомов, находящихся в её узлах, принадлежит всего лишь 1/8 часть, а всего атомов – 8).</a:t>
            </a:r>
          </a:p>
        </p:txBody>
      </p:sp>
      <p:sp>
        <p:nvSpPr>
          <p:cNvPr id="8" name="TextBox 7"/>
          <p:cNvSpPr txBox="1"/>
          <p:nvPr/>
        </p:nvSpPr>
        <p:spPr>
          <a:xfrm>
            <a:off x="3812690" y="4221088"/>
            <a:ext cx="4742876" cy="830997"/>
          </a:xfrm>
          <a:prstGeom prst="rect">
            <a:avLst/>
          </a:prstGeom>
          <a:noFill/>
          <a:ln>
            <a:solidFill>
              <a:schemeClr val="accent1"/>
            </a:solidFill>
          </a:ln>
        </p:spPr>
        <p:txBody>
          <a:bodyPr wrap="square" rtlCol="0">
            <a:spAutoFit/>
          </a:bodyPr>
          <a:lstStyle/>
          <a:p>
            <a:r>
              <a:rPr lang="ru-RU" sz="2400" dirty="0"/>
              <a:t>Координационное число (первая координационная сфера) = 6.</a:t>
            </a:r>
          </a:p>
        </p:txBody>
      </p:sp>
      <p:sp>
        <p:nvSpPr>
          <p:cNvPr id="9" name="TextBox 8"/>
          <p:cNvSpPr txBox="1"/>
          <p:nvPr/>
        </p:nvSpPr>
        <p:spPr>
          <a:xfrm>
            <a:off x="3995936" y="5286399"/>
            <a:ext cx="4752528" cy="461665"/>
          </a:xfrm>
          <a:prstGeom prst="rect">
            <a:avLst/>
          </a:prstGeom>
          <a:noFill/>
        </p:spPr>
        <p:txBody>
          <a:bodyPr wrap="square" rtlCol="0">
            <a:spAutoFit/>
          </a:bodyPr>
          <a:lstStyle/>
          <a:p>
            <a:r>
              <a:rPr lang="ru-RU" sz="2400" u="sng" dirty="0"/>
              <a:t>Пример</a:t>
            </a:r>
            <a:r>
              <a:rPr lang="ru-RU" sz="2400" dirty="0"/>
              <a:t>: </a:t>
            </a:r>
            <a:r>
              <a:rPr lang="en-GB" sz="2400" dirty="0" err="1"/>
              <a:t>NaCl</a:t>
            </a:r>
            <a:endParaRPr lang="ru-RU" sz="2400" dirty="0"/>
          </a:p>
        </p:txBody>
      </p:sp>
      <p:sp>
        <p:nvSpPr>
          <p:cNvPr id="3" name="TextBox 2"/>
          <p:cNvSpPr txBox="1"/>
          <p:nvPr/>
        </p:nvSpPr>
        <p:spPr>
          <a:xfrm>
            <a:off x="467544" y="5517232"/>
            <a:ext cx="3384376" cy="830997"/>
          </a:xfrm>
          <a:prstGeom prst="rect">
            <a:avLst/>
          </a:prstGeom>
          <a:noFill/>
          <a:ln>
            <a:solidFill>
              <a:schemeClr val="tx1"/>
            </a:solidFill>
          </a:ln>
        </p:spPr>
        <p:txBody>
          <a:bodyPr wrap="square" rtlCol="0">
            <a:spAutoFit/>
          </a:bodyPr>
          <a:lstStyle/>
          <a:p>
            <a:r>
              <a:rPr lang="ru-RU" sz="2400" dirty="0"/>
              <a:t>Рис. 5. Простая кубическая решётка</a:t>
            </a:r>
          </a:p>
        </p:txBody>
      </p:sp>
    </p:spTree>
    <p:extLst>
      <p:ext uri="{BB962C8B-B14F-4D97-AF65-F5344CB8AC3E}">
        <p14:creationId xmlns:p14="http://schemas.microsoft.com/office/powerpoint/2010/main" val="1034519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ru-RU" sz="3600" b="1" dirty="0"/>
            </a:br>
            <a:r>
              <a:rPr lang="en-GB" sz="3600" b="1" dirty="0"/>
              <a:t>1</a:t>
            </a:r>
            <a:r>
              <a:rPr lang="ru-RU" sz="3600" b="1" dirty="0"/>
              <a:t>.</a:t>
            </a:r>
            <a:r>
              <a:rPr lang="en-GB" sz="3600" b="1" dirty="0"/>
              <a:t>2</a:t>
            </a:r>
            <a:r>
              <a:rPr lang="ru-RU" sz="3600" b="1" dirty="0"/>
              <a:t>.</a:t>
            </a:r>
            <a:r>
              <a:rPr lang="en-GB" sz="3600" b="1" dirty="0"/>
              <a:t>2</a:t>
            </a:r>
            <a:r>
              <a:rPr lang="ru-RU" sz="3600" b="1" dirty="0"/>
              <a:t>. Объёмно-центрированная кубическая решётка (ОЦК)</a:t>
            </a:r>
            <a:br>
              <a:rPr lang="ru-RU" dirty="0"/>
            </a:b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28</a:t>
            </a:fld>
            <a:endParaRPr lang="ru-RU"/>
          </a:p>
        </p:txBody>
      </p:sp>
      <p:pic>
        <p:nvPicPr>
          <p:cNvPr id="6" name="Объект 5" descr="http://twt.mpei.ru/ochkov/TM/lection1/yacheika_OCK.gif"/>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556792"/>
            <a:ext cx="3312368" cy="3024336"/>
          </a:xfrm>
          <a:prstGeom prst="rect">
            <a:avLst/>
          </a:prstGeom>
          <a:noFill/>
          <a:ln>
            <a:solidFill>
              <a:schemeClr val="accent1"/>
            </a:solidFill>
          </a:ln>
        </p:spPr>
      </p:pic>
      <p:sp>
        <p:nvSpPr>
          <p:cNvPr id="7" name="TextBox 6"/>
          <p:cNvSpPr txBox="1"/>
          <p:nvPr/>
        </p:nvSpPr>
        <p:spPr>
          <a:xfrm>
            <a:off x="3995936" y="1556792"/>
            <a:ext cx="4752528" cy="1938992"/>
          </a:xfrm>
          <a:prstGeom prst="rect">
            <a:avLst/>
          </a:prstGeom>
          <a:noFill/>
          <a:ln>
            <a:solidFill>
              <a:schemeClr val="accent1"/>
            </a:solidFill>
          </a:ln>
        </p:spPr>
        <p:txBody>
          <a:bodyPr wrap="square" rtlCol="0">
            <a:spAutoFit/>
          </a:bodyPr>
          <a:lstStyle/>
          <a:p>
            <a:pPr algn="just"/>
            <a:r>
              <a:rPr lang="ru-RU" sz="2000" dirty="0"/>
              <a:t>Элементарная ячейка – куб, в вершинах которого находятся атомы; в центре куба на пересечении его диагоналей расположен дополнительный атом. </a:t>
            </a:r>
          </a:p>
          <a:p>
            <a:pPr algn="just"/>
            <a:r>
              <a:rPr lang="ru-RU" sz="2000" dirty="0"/>
              <a:t>Параметры решётки: </a:t>
            </a:r>
            <a:r>
              <a:rPr lang="en-US" sz="2000" dirty="0"/>
              <a:t>a</a:t>
            </a:r>
            <a:r>
              <a:rPr lang="ru-RU" sz="2000" dirty="0"/>
              <a:t>=</a:t>
            </a:r>
            <a:r>
              <a:rPr lang="en-US" sz="2000" dirty="0"/>
              <a:t>b</a:t>
            </a:r>
            <a:r>
              <a:rPr lang="ru-RU" sz="2000" dirty="0"/>
              <a:t>=</a:t>
            </a:r>
            <a:r>
              <a:rPr lang="en-US" sz="2000" dirty="0"/>
              <a:t>c</a:t>
            </a:r>
            <a:r>
              <a:rPr lang="ru-RU" sz="2000" dirty="0"/>
              <a:t>; </a:t>
            </a:r>
            <a:r>
              <a:rPr lang="en-US" sz="2000" dirty="0"/>
              <a:t>α</a:t>
            </a:r>
            <a:r>
              <a:rPr lang="ru-RU" sz="2000" dirty="0"/>
              <a:t>=</a:t>
            </a:r>
            <a:r>
              <a:rPr lang="en-US" sz="2000" dirty="0"/>
              <a:t>β</a:t>
            </a:r>
            <a:r>
              <a:rPr lang="ru-RU" sz="2000" dirty="0"/>
              <a:t>=</a:t>
            </a:r>
            <a:r>
              <a:rPr lang="en-US" sz="2000" dirty="0"/>
              <a:t>χ</a:t>
            </a:r>
            <a:r>
              <a:rPr lang="ru-RU" sz="2000" dirty="0"/>
              <a:t>=90˚.</a:t>
            </a:r>
          </a:p>
          <a:p>
            <a:pPr algn="just"/>
            <a:r>
              <a:rPr lang="ru-RU" sz="2000" dirty="0"/>
              <a:t>Число атомов в ячейке </a:t>
            </a:r>
            <a:r>
              <a:rPr lang="en-US" sz="2000" dirty="0"/>
              <a:t>S</a:t>
            </a:r>
            <a:r>
              <a:rPr lang="ru-RU" sz="2000" baseline="-25000" dirty="0"/>
              <a:t>ОЦК</a:t>
            </a:r>
            <a:r>
              <a:rPr lang="ru-RU" sz="2000" dirty="0"/>
              <a:t>=2.</a:t>
            </a:r>
            <a:endParaRPr lang="ru-RU" dirty="0"/>
          </a:p>
        </p:txBody>
      </p:sp>
      <p:sp>
        <p:nvSpPr>
          <p:cNvPr id="8" name="TextBox 7"/>
          <p:cNvSpPr txBox="1"/>
          <p:nvPr/>
        </p:nvSpPr>
        <p:spPr>
          <a:xfrm>
            <a:off x="5148064" y="3607296"/>
            <a:ext cx="3528392" cy="707886"/>
          </a:xfrm>
          <a:prstGeom prst="rect">
            <a:avLst/>
          </a:prstGeom>
          <a:noFill/>
          <a:ln>
            <a:solidFill>
              <a:schemeClr val="accent1"/>
            </a:solidFill>
          </a:ln>
        </p:spPr>
        <p:txBody>
          <a:bodyPr wrap="square" rtlCol="0">
            <a:spAutoFit/>
          </a:bodyPr>
          <a:lstStyle/>
          <a:p>
            <a:r>
              <a:rPr lang="ru-RU" sz="2000" dirty="0"/>
              <a:t>Для атома в центре координационное число = 8</a:t>
            </a:r>
          </a:p>
        </p:txBody>
      </p:sp>
      <p:sp>
        <p:nvSpPr>
          <p:cNvPr id="9" name="TextBox 8"/>
          <p:cNvSpPr txBox="1"/>
          <p:nvPr/>
        </p:nvSpPr>
        <p:spPr>
          <a:xfrm>
            <a:off x="4716016" y="4487423"/>
            <a:ext cx="4032448" cy="1323439"/>
          </a:xfrm>
          <a:prstGeom prst="rect">
            <a:avLst/>
          </a:prstGeom>
          <a:noFill/>
          <a:ln>
            <a:solidFill>
              <a:schemeClr val="accent1"/>
            </a:solidFill>
          </a:ln>
        </p:spPr>
        <p:txBody>
          <a:bodyPr wrap="square" rtlCol="0">
            <a:spAutoFit/>
          </a:bodyPr>
          <a:lstStyle/>
          <a:p>
            <a:r>
              <a:rPr lang="ru-RU" sz="2000" dirty="0"/>
              <a:t>Кратчайшими расстояниями в ОЦК-решётке являются половины пространственных диагоналей куба (                                  ). </a:t>
            </a:r>
          </a:p>
        </p:txBody>
      </p:sp>
      <p:graphicFrame>
        <p:nvGraphicFramePr>
          <p:cNvPr id="10" name="Объект 9"/>
          <p:cNvGraphicFramePr>
            <a:graphicFrameLocks noChangeAspect="1"/>
          </p:cNvGraphicFramePr>
          <p:nvPr>
            <p:extLst>
              <p:ext uri="{D42A27DB-BD31-4B8C-83A1-F6EECF244321}">
                <p14:modId xmlns:p14="http://schemas.microsoft.com/office/powerpoint/2010/main" val="692612695"/>
              </p:ext>
            </p:extLst>
          </p:nvPr>
        </p:nvGraphicFramePr>
        <p:xfrm>
          <a:off x="5530494" y="5301446"/>
          <a:ext cx="1683412" cy="519877"/>
        </p:xfrm>
        <a:graphic>
          <a:graphicData uri="http://schemas.openxmlformats.org/presentationml/2006/ole">
            <mc:AlternateContent xmlns:mc="http://schemas.openxmlformats.org/markup-compatibility/2006">
              <mc:Choice xmlns:v="urn:schemas-microsoft-com:vml" Requires="v">
                <p:oleObj name="Equation" r:id="rId3" imgW="863225" imgH="266584" progId="">
                  <p:embed/>
                </p:oleObj>
              </mc:Choice>
              <mc:Fallback>
                <p:oleObj name="Equation" r:id="rId3" imgW="863225" imgH="266584" progId="">
                  <p:embed/>
                  <p:pic>
                    <p:nvPicPr>
                      <p:cNvPr id="10" name="Объект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0494" y="5301446"/>
                        <a:ext cx="1683412" cy="5198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Box 11"/>
          <p:cNvSpPr txBox="1"/>
          <p:nvPr/>
        </p:nvSpPr>
        <p:spPr>
          <a:xfrm>
            <a:off x="422625" y="5380672"/>
            <a:ext cx="3888432" cy="1200329"/>
          </a:xfrm>
          <a:prstGeom prst="rect">
            <a:avLst/>
          </a:prstGeom>
          <a:noFill/>
        </p:spPr>
        <p:txBody>
          <a:bodyPr wrap="square" rtlCol="0">
            <a:spAutoFit/>
          </a:bodyPr>
          <a:lstStyle/>
          <a:p>
            <a:r>
              <a:rPr lang="ru-RU" sz="2400" u="sng" dirty="0"/>
              <a:t>Примеры:</a:t>
            </a:r>
            <a:r>
              <a:rPr lang="ru-RU" sz="2400" dirty="0"/>
              <a:t> </a:t>
            </a:r>
            <a:r>
              <a:rPr lang="en-GB" sz="2400" dirty="0" err="1"/>
              <a:t>Pb</a:t>
            </a:r>
            <a:r>
              <a:rPr lang="ru-RU" sz="2400" dirty="0"/>
              <a:t>, </a:t>
            </a:r>
            <a:r>
              <a:rPr lang="en-GB" sz="2400" dirty="0"/>
              <a:t>K</a:t>
            </a:r>
            <a:r>
              <a:rPr lang="ru-RU" sz="2400" dirty="0"/>
              <a:t>, </a:t>
            </a:r>
            <a:r>
              <a:rPr lang="en-GB" sz="2400" dirty="0"/>
              <a:t>Na</a:t>
            </a:r>
            <a:r>
              <a:rPr lang="ru-RU" sz="2400" dirty="0"/>
              <a:t>, </a:t>
            </a:r>
            <a:r>
              <a:rPr lang="en-GB" sz="2400" dirty="0"/>
              <a:t>Li</a:t>
            </a:r>
            <a:r>
              <a:rPr lang="ru-RU" sz="2400" dirty="0"/>
              <a:t>, </a:t>
            </a:r>
            <a:r>
              <a:rPr lang="en-GB" sz="2400" dirty="0" err="1"/>
              <a:t>Ti</a:t>
            </a:r>
            <a:r>
              <a:rPr lang="en-GB" sz="2400" baseline="-25000" dirty="0"/>
              <a:t>β</a:t>
            </a:r>
            <a:r>
              <a:rPr lang="ru-RU" sz="2400" dirty="0"/>
              <a:t>, </a:t>
            </a:r>
            <a:r>
              <a:rPr lang="en-GB" sz="2400" dirty="0" err="1"/>
              <a:t>Zr</a:t>
            </a:r>
            <a:r>
              <a:rPr lang="en-GB" sz="2400" baseline="-25000" dirty="0"/>
              <a:t>β</a:t>
            </a:r>
            <a:r>
              <a:rPr lang="ru-RU" sz="2400" dirty="0"/>
              <a:t>,</a:t>
            </a:r>
            <a:r>
              <a:rPr lang="en-GB" sz="2400" dirty="0"/>
              <a:t>Ta</a:t>
            </a:r>
            <a:r>
              <a:rPr lang="ru-RU" sz="2400" dirty="0"/>
              <a:t>, V, W, </a:t>
            </a:r>
            <a:r>
              <a:rPr lang="en-GB" sz="2400" dirty="0"/>
              <a:t>Fe</a:t>
            </a:r>
            <a:r>
              <a:rPr lang="en-GB" sz="2400" baseline="-25000" dirty="0"/>
              <a:t>α</a:t>
            </a:r>
            <a:r>
              <a:rPr lang="ru-RU" sz="2400" dirty="0"/>
              <a:t>, </a:t>
            </a:r>
            <a:r>
              <a:rPr lang="en-GB" sz="2400" dirty="0"/>
              <a:t>Cr</a:t>
            </a:r>
            <a:r>
              <a:rPr lang="ru-RU" sz="2400" dirty="0"/>
              <a:t>, </a:t>
            </a:r>
            <a:r>
              <a:rPr lang="en-GB" sz="2400" dirty="0" err="1"/>
              <a:t>Nb</a:t>
            </a:r>
            <a:r>
              <a:rPr lang="ru-RU" sz="2400" dirty="0"/>
              <a:t>, </a:t>
            </a:r>
            <a:r>
              <a:rPr lang="en-GB" sz="2400" dirty="0"/>
              <a:t>Ba</a:t>
            </a:r>
            <a:r>
              <a:rPr lang="ru-RU" sz="2400" dirty="0"/>
              <a:t>, </a:t>
            </a:r>
            <a:r>
              <a:rPr lang="en-GB" sz="2400" dirty="0"/>
              <a:t>Mo</a:t>
            </a:r>
            <a:r>
              <a:rPr lang="ru-RU" sz="2400" dirty="0"/>
              <a:t> и др.</a:t>
            </a:r>
            <a:endParaRPr lang="ru-RU" dirty="0"/>
          </a:p>
        </p:txBody>
      </p:sp>
      <p:sp>
        <p:nvSpPr>
          <p:cNvPr id="3" name="TextBox 2"/>
          <p:cNvSpPr txBox="1"/>
          <p:nvPr/>
        </p:nvSpPr>
        <p:spPr>
          <a:xfrm>
            <a:off x="395536" y="4653136"/>
            <a:ext cx="2952328" cy="461665"/>
          </a:xfrm>
          <a:prstGeom prst="rect">
            <a:avLst/>
          </a:prstGeom>
          <a:noFill/>
          <a:ln>
            <a:solidFill>
              <a:schemeClr val="tx1"/>
            </a:solidFill>
          </a:ln>
        </p:spPr>
        <p:txBody>
          <a:bodyPr wrap="square" rtlCol="0">
            <a:spAutoFit/>
          </a:bodyPr>
          <a:lstStyle/>
          <a:p>
            <a:r>
              <a:rPr lang="ru-RU" sz="2400" dirty="0"/>
              <a:t>Рис. 6. ОЦК решётка.</a:t>
            </a:r>
          </a:p>
        </p:txBody>
      </p:sp>
    </p:spTree>
    <p:extLst>
      <p:ext uri="{BB962C8B-B14F-4D97-AF65-F5344CB8AC3E}">
        <p14:creationId xmlns:p14="http://schemas.microsoft.com/office/powerpoint/2010/main" val="2640901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ru-RU" sz="3600" b="1" dirty="0"/>
            </a:br>
            <a:r>
              <a:rPr lang="en-GB" sz="3600" b="1" dirty="0"/>
              <a:t>1</a:t>
            </a:r>
            <a:r>
              <a:rPr lang="ru-RU" sz="3600" b="1" dirty="0"/>
              <a:t>.</a:t>
            </a:r>
            <a:r>
              <a:rPr lang="en-GB" sz="3600" b="1" dirty="0"/>
              <a:t>2</a:t>
            </a:r>
            <a:r>
              <a:rPr lang="ru-RU" sz="3600" b="1" dirty="0"/>
              <a:t>.3. Гранецентрированная кубическая решётка (ГЦК)</a:t>
            </a:r>
            <a:br>
              <a:rPr lang="ru-RU" dirty="0"/>
            </a:b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29</a:t>
            </a:fld>
            <a:endParaRPr lang="ru-RU"/>
          </a:p>
        </p:txBody>
      </p:sp>
      <p:pic>
        <p:nvPicPr>
          <p:cNvPr id="6" name="Объект 5" descr="http://twt.mpei.ru/ochkov/TM/lection1/yacheika_GCK.gif"/>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556792"/>
            <a:ext cx="3024336" cy="2880320"/>
          </a:xfrm>
          <a:prstGeom prst="rect">
            <a:avLst/>
          </a:prstGeom>
          <a:noFill/>
          <a:ln>
            <a:solidFill>
              <a:schemeClr val="accent1"/>
            </a:solidFill>
          </a:ln>
        </p:spPr>
      </p:pic>
      <p:sp>
        <p:nvSpPr>
          <p:cNvPr id="7" name="TextBox 6"/>
          <p:cNvSpPr txBox="1"/>
          <p:nvPr/>
        </p:nvSpPr>
        <p:spPr>
          <a:xfrm>
            <a:off x="4283968" y="1412776"/>
            <a:ext cx="4104456" cy="461665"/>
          </a:xfrm>
          <a:prstGeom prst="rect">
            <a:avLst/>
          </a:prstGeom>
          <a:noFill/>
          <a:ln>
            <a:solidFill>
              <a:schemeClr val="accent1"/>
            </a:solidFill>
          </a:ln>
        </p:spPr>
        <p:txBody>
          <a:bodyPr wrap="square" rtlCol="0">
            <a:spAutoFit/>
          </a:bodyPr>
          <a:lstStyle/>
          <a:p>
            <a:r>
              <a:rPr lang="ru-RU" sz="2400" dirty="0"/>
              <a:t>Число атомов в ячейке </a:t>
            </a:r>
            <a:r>
              <a:rPr lang="en-US" sz="2400" dirty="0"/>
              <a:t>S</a:t>
            </a:r>
            <a:r>
              <a:rPr lang="ru-RU" sz="2400" baseline="-25000" dirty="0"/>
              <a:t>ГЦК</a:t>
            </a:r>
            <a:r>
              <a:rPr lang="ru-RU" sz="2400" dirty="0"/>
              <a:t>=4</a:t>
            </a:r>
          </a:p>
        </p:txBody>
      </p:sp>
      <p:sp>
        <p:nvSpPr>
          <p:cNvPr id="8" name="TextBox 7"/>
          <p:cNvSpPr txBox="1"/>
          <p:nvPr/>
        </p:nvSpPr>
        <p:spPr>
          <a:xfrm>
            <a:off x="4283968" y="1988840"/>
            <a:ext cx="4104456" cy="2246769"/>
          </a:xfrm>
          <a:prstGeom prst="rect">
            <a:avLst/>
          </a:prstGeom>
          <a:noFill/>
          <a:ln>
            <a:solidFill>
              <a:schemeClr val="accent1"/>
            </a:solidFill>
          </a:ln>
        </p:spPr>
        <p:txBody>
          <a:bodyPr wrap="square" rtlCol="0">
            <a:spAutoFit/>
          </a:bodyPr>
          <a:lstStyle/>
          <a:p>
            <a:pPr algn="just"/>
            <a:r>
              <a:rPr lang="ru-RU" sz="2400" dirty="0"/>
              <a:t>Это тоже куб, но дополнительные атомы расположены в центре каждой его грани. Параметры решётки: </a:t>
            </a:r>
            <a:r>
              <a:rPr lang="en-US" sz="2400" dirty="0"/>
              <a:t>a</a:t>
            </a:r>
            <a:r>
              <a:rPr lang="ru-RU" sz="2400" dirty="0"/>
              <a:t>=</a:t>
            </a:r>
            <a:r>
              <a:rPr lang="en-US" sz="2400" dirty="0"/>
              <a:t>b</a:t>
            </a:r>
            <a:r>
              <a:rPr lang="ru-RU" sz="2400" dirty="0"/>
              <a:t>=</a:t>
            </a:r>
            <a:r>
              <a:rPr lang="en-US" sz="2400" dirty="0"/>
              <a:t>c</a:t>
            </a:r>
            <a:r>
              <a:rPr lang="ru-RU" sz="2400" dirty="0"/>
              <a:t>; </a:t>
            </a:r>
            <a:r>
              <a:rPr lang="en-US" sz="2400" dirty="0"/>
              <a:t>α</a:t>
            </a:r>
            <a:r>
              <a:rPr lang="ru-RU" sz="2400" dirty="0"/>
              <a:t>=</a:t>
            </a:r>
            <a:r>
              <a:rPr lang="en-US" sz="2400" dirty="0"/>
              <a:t>β</a:t>
            </a:r>
            <a:r>
              <a:rPr lang="ru-RU" sz="2400" dirty="0"/>
              <a:t>=</a:t>
            </a:r>
            <a:r>
              <a:rPr lang="en-US" sz="2400" dirty="0"/>
              <a:t>χ</a:t>
            </a:r>
            <a:r>
              <a:rPr lang="ru-RU" sz="2400" dirty="0"/>
              <a:t>=90˚.</a:t>
            </a:r>
          </a:p>
          <a:p>
            <a:pPr algn="just"/>
            <a:endParaRPr lang="ru-RU" sz="2000" dirty="0"/>
          </a:p>
        </p:txBody>
      </p:sp>
      <p:sp>
        <p:nvSpPr>
          <p:cNvPr id="9" name="TextBox 8"/>
          <p:cNvSpPr txBox="1"/>
          <p:nvPr/>
        </p:nvSpPr>
        <p:spPr>
          <a:xfrm>
            <a:off x="4283968" y="4365010"/>
            <a:ext cx="4176464" cy="2492990"/>
          </a:xfrm>
          <a:prstGeom prst="rect">
            <a:avLst/>
          </a:prstGeom>
          <a:noFill/>
          <a:ln>
            <a:solidFill>
              <a:schemeClr val="accent1"/>
            </a:solidFill>
          </a:ln>
        </p:spPr>
        <p:txBody>
          <a:bodyPr wrap="square" rtlCol="0">
            <a:spAutoFit/>
          </a:bodyPr>
          <a:lstStyle/>
          <a:p>
            <a:r>
              <a:rPr lang="ru-RU" sz="2400" dirty="0"/>
              <a:t>Координационное число </a:t>
            </a:r>
            <a:r>
              <a:rPr lang="en-US" sz="2400" dirty="0"/>
              <a:t>N</a:t>
            </a:r>
            <a:r>
              <a:rPr lang="ru-RU" sz="2400" baseline="-25000" dirty="0"/>
              <a:t>ГЦК</a:t>
            </a:r>
            <a:r>
              <a:rPr lang="ru-RU" sz="2400" dirty="0"/>
              <a:t>=12. Кратчайшее расстояние в ГЦК-решётке – половина диагонали грани        (                           ). </a:t>
            </a:r>
            <a:r>
              <a:rPr lang="ru-RU" dirty="0"/>
              <a:t>Это соответствует наибольшей плотности упаковки в виде шаров.</a:t>
            </a:r>
          </a:p>
        </p:txBody>
      </p:sp>
      <p:graphicFrame>
        <p:nvGraphicFramePr>
          <p:cNvPr id="10" name="Объект 9"/>
          <p:cNvGraphicFramePr>
            <a:graphicFrameLocks noChangeAspect="1"/>
          </p:cNvGraphicFramePr>
          <p:nvPr>
            <p:extLst>
              <p:ext uri="{D42A27DB-BD31-4B8C-83A1-F6EECF244321}">
                <p14:modId xmlns:p14="http://schemas.microsoft.com/office/powerpoint/2010/main" val="391047915"/>
              </p:ext>
            </p:extLst>
          </p:nvPr>
        </p:nvGraphicFramePr>
        <p:xfrm>
          <a:off x="4716016" y="5877272"/>
          <a:ext cx="1403828" cy="427252"/>
        </p:xfrm>
        <a:graphic>
          <a:graphicData uri="http://schemas.openxmlformats.org/presentationml/2006/ole">
            <mc:AlternateContent xmlns:mc="http://schemas.openxmlformats.org/markup-compatibility/2006">
              <mc:Choice xmlns:v="urn:schemas-microsoft-com:vml" Requires="v">
                <p:oleObj name="Equation" r:id="rId3" imgW="875920" imgH="266584" progId="">
                  <p:embed/>
                </p:oleObj>
              </mc:Choice>
              <mc:Fallback>
                <p:oleObj name="Equation" r:id="rId3" imgW="875920" imgH="266584" progId="">
                  <p:embed/>
                  <p:pic>
                    <p:nvPicPr>
                      <p:cNvPr id="10" name="Объект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5877272"/>
                        <a:ext cx="1403828" cy="42725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557611" y="5229200"/>
            <a:ext cx="3312368" cy="1477328"/>
          </a:xfrm>
          <a:prstGeom prst="rect">
            <a:avLst/>
          </a:prstGeom>
          <a:noFill/>
        </p:spPr>
        <p:txBody>
          <a:bodyPr wrap="square" rtlCol="0">
            <a:spAutoFit/>
          </a:bodyPr>
          <a:lstStyle/>
          <a:p>
            <a:r>
              <a:rPr lang="ru-RU" sz="2400" u="sng" dirty="0"/>
              <a:t>Примеры</a:t>
            </a:r>
            <a:r>
              <a:rPr lang="ru-RU" sz="2400" dirty="0"/>
              <a:t>: </a:t>
            </a:r>
            <a:r>
              <a:rPr lang="ru-RU" sz="2400" dirty="0" err="1"/>
              <a:t>Ag</a:t>
            </a:r>
            <a:r>
              <a:rPr lang="ru-RU" sz="2400" dirty="0"/>
              <a:t>, </a:t>
            </a:r>
            <a:r>
              <a:rPr lang="ru-RU" sz="2400" dirty="0" err="1"/>
              <a:t>Au</a:t>
            </a:r>
            <a:r>
              <a:rPr lang="ru-RU" sz="2400" dirty="0"/>
              <a:t>, </a:t>
            </a:r>
            <a:r>
              <a:rPr lang="en-GB" sz="2400" dirty="0"/>
              <a:t>Ca</a:t>
            </a:r>
            <a:r>
              <a:rPr lang="en-GB" sz="2400" baseline="-25000" dirty="0"/>
              <a:t>α</a:t>
            </a:r>
            <a:r>
              <a:rPr lang="ru-RU" sz="2400" dirty="0"/>
              <a:t>, </a:t>
            </a:r>
            <a:r>
              <a:rPr lang="en-GB" sz="2400" dirty="0"/>
              <a:t>Ce</a:t>
            </a:r>
            <a:r>
              <a:rPr lang="ru-RU" sz="2400" dirty="0"/>
              <a:t>, </a:t>
            </a:r>
            <a:r>
              <a:rPr lang="en-GB" sz="2400" dirty="0" err="1"/>
              <a:t>Sr</a:t>
            </a:r>
            <a:r>
              <a:rPr lang="en-GB" sz="2400" baseline="-25000" dirty="0"/>
              <a:t>α</a:t>
            </a:r>
            <a:r>
              <a:rPr lang="ru-RU" sz="2400" dirty="0"/>
              <a:t>, </a:t>
            </a:r>
            <a:r>
              <a:rPr lang="en-GB" sz="2400" dirty="0" err="1"/>
              <a:t>Tn</a:t>
            </a:r>
            <a:r>
              <a:rPr lang="ru-RU" sz="2400" dirty="0"/>
              <a:t>, </a:t>
            </a:r>
            <a:r>
              <a:rPr lang="en-GB" sz="2400" dirty="0"/>
              <a:t>Ni</a:t>
            </a:r>
            <a:r>
              <a:rPr lang="ru-RU" sz="2400" dirty="0"/>
              <a:t>, </a:t>
            </a:r>
            <a:r>
              <a:rPr lang="en-GB" sz="2400" dirty="0" err="1"/>
              <a:t>Pd</a:t>
            </a:r>
            <a:r>
              <a:rPr lang="ru-RU" sz="2400" dirty="0"/>
              <a:t>, </a:t>
            </a:r>
            <a:r>
              <a:rPr lang="en-GB" sz="2400" dirty="0"/>
              <a:t>Pt</a:t>
            </a:r>
            <a:r>
              <a:rPr lang="ru-RU" sz="2400" dirty="0"/>
              <a:t>, </a:t>
            </a:r>
            <a:r>
              <a:rPr lang="en-GB" sz="2400" dirty="0"/>
              <a:t>Rh</a:t>
            </a:r>
            <a:r>
              <a:rPr lang="ru-RU" sz="2400" dirty="0"/>
              <a:t>, </a:t>
            </a:r>
            <a:r>
              <a:rPr lang="en-GB" sz="2400" dirty="0" err="1"/>
              <a:t>Ir</a:t>
            </a:r>
            <a:r>
              <a:rPr lang="ru-RU" sz="2400" dirty="0"/>
              <a:t>, </a:t>
            </a:r>
            <a:r>
              <a:rPr lang="en-GB" sz="2400" dirty="0" err="1"/>
              <a:t>Fe</a:t>
            </a:r>
            <a:r>
              <a:rPr lang="en-GB" sz="2400" baseline="-25000" dirty="0" err="1"/>
              <a:t>γ</a:t>
            </a:r>
            <a:r>
              <a:rPr lang="ru-RU" sz="2400" dirty="0"/>
              <a:t>, </a:t>
            </a:r>
            <a:r>
              <a:rPr lang="en-GB" sz="2400" dirty="0"/>
              <a:t>Cu</a:t>
            </a:r>
            <a:r>
              <a:rPr lang="ru-RU" sz="2400" dirty="0"/>
              <a:t>, </a:t>
            </a:r>
            <a:r>
              <a:rPr lang="en-GB" sz="2400" dirty="0"/>
              <a:t>Al,</a:t>
            </a:r>
            <a:r>
              <a:rPr lang="ru-RU" sz="2400" dirty="0"/>
              <a:t> </a:t>
            </a:r>
            <a:r>
              <a:rPr lang="en-GB" sz="2400" dirty="0"/>
              <a:t>Co</a:t>
            </a:r>
            <a:r>
              <a:rPr lang="en-GB" sz="2400" baseline="-25000" dirty="0"/>
              <a:t>α</a:t>
            </a:r>
            <a:r>
              <a:rPr lang="ru-RU" sz="2400" dirty="0"/>
              <a:t>, и др.;</a:t>
            </a:r>
          </a:p>
          <a:p>
            <a:endParaRPr lang="ru-RU" dirty="0"/>
          </a:p>
        </p:txBody>
      </p:sp>
      <p:sp>
        <p:nvSpPr>
          <p:cNvPr id="3" name="TextBox 2"/>
          <p:cNvSpPr txBox="1"/>
          <p:nvPr/>
        </p:nvSpPr>
        <p:spPr>
          <a:xfrm>
            <a:off x="683568" y="4581128"/>
            <a:ext cx="2880320" cy="461665"/>
          </a:xfrm>
          <a:prstGeom prst="rect">
            <a:avLst/>
          </a:prstGeom>
          <a:noFill/>
          <a:ln>
            <a:solidFill>
              <a:schemeClr val="tx1"/>
            </a:solidFill>
          </a:ln>
        </p:spPr>
        <p:txBody>
          <a:bodyPr wrap="square" rtlCol="0">
            <a:spAutoFit/>
          </a:bodyPr>
          <a:lstStyle/>
          <a:p>
            <a:r>
              <a:rPr lang="ru-RU" sz="2400" dirty="0"/>
              <a:t>Рис. 7. ГЦК решётка.</a:t>
            </a:r>
          </a:p>
        </p:txBody>
      </p:sp>
    </p:spTree>
    <p:extLst>
      <p:ext uri="{BB962C8B-B14F-4D97-AF65-F5344CB8AC3E}">
        <p14:creationId xmlns:p14="http://schemas.microsoft.com/office/powerpoint/2010/main" val="3976716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br>
              <a:rPr lang="ru-RU" sz="3200" b="1" dirty="0"/>
            </a:br>
            <a:r>
              <a:rPr lang="ru-RU" sz="3200" b="1" dirty="0"/>
              <a:t>1.2.4.Гексагональная плотноупакованная решётка (ГПУ)</a:t>
            </a:r>
            <a:br>
              <a:rPr lang="ru-RU" sz="3200" dirty="0"/>
            </a:br>
            <a:endParaRPr lang="ru-RU" sz="3200"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30</a:t>
            </a:fld>
            <a:endParaRPr lang="ru-RU"/>
          </a:p>
        </p:txBody>
      </p:sp>
      <p:pic>
        <p:nvPicPr>
          <p:cNvPr id="6" name="Объект 5" descr="http://twt.mpei.ru/ochkov/TM/lection1/yacheika_GP.gif"/>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268760"/>
            <a:ext cx="3528392" cy="3240360"/>
          </a:xfrm>
          <a:prstGeom prst="rect">
            <a:avLst/>
          </a:prstGeom>
          <a:noFill/>
          <a:ln>
            <a:noFill/>
          </a:ln>
        </p:spPr>
      </p:pic>
      <p:sp>
        <p:nvSpPr>
          <p:cNvPr id="7" name="TextBox 6"/>
          <p:cNvSpPr txBox="1"/>
          <p:nvPr/>
        </p:nvSpPr>
        <p:spPr>
          <a:xfrm>
            <a:off x="3635896" y="1556792"/>
            <a:ext cx="5040560" cy="3785652"/>
          </a:xfrm>
          <a:prstGeom prst="rect">
            <a:avLst/>
          </a:prstGeom>
          <a:noFill/>
          <a:ln>
            <a:solidFill>
              <a:schemeClr val="accent1"/>
            </a:solidFill>
          </a:ln>
        </p:spPr>
        <p:txBody>
          <a:bodyPr wrap="square" rtlCol="0">
            <a:spAutoFit/>
          </a:bodyPr>
          <a:lstStyle/>
          <a:p>
            <a:pPr algn="just"/>
            <a:r>
              <a:rPr lang="ru-RU" sz="2400" dirty="0"/>
              <a:t>     Верхнее и нижнее основания этой решётки представляют собой шестиугольники с шестью атомами в углах и одним в центре. </a:t>
            </a:r>
          </a:p>
          <a:p>
            <a:pPr algn="just"/>
            <a:r>
              <a:rPr lang="ru-RU" sz="2400" dirty="0"/>
              <a:t>     Внутри шестигранной призмы, на равном расстоянии от оснований, находится ещё три атома. Их центры расположены над центрами промежутков между атомами основания.</a:t>
            </a:r>
            <a:endParaRPr lang="ru-RU" dirty="0"/>
          </a:p>
        </p:txBody>
      </p:sp>
      <p:sp>
        <p:nvSpPr>
          <p:cNvPr id="8" name="TextBox 7"/>
          <p:cNvSpPr txBox="1"/>
          <p:nvPr/>
        </p:nvSpPr>
        <p:spPr>
          <a:xfrm>
            <a:off x="3851920" y="5589240"/>
            <a:ext cx="4680520" cy="984885"/>
          </a:xfrm>
          <a:prstGeom prst="rect">
            <a:avLst/>
          </a:prstGeom>
          <a:noFill/>
          <a:ln>
            <a:solidFill>
              <a:schemeClr val="accent1"/>
            </a:solidFill>
          </a:ln>
        </p:spPr>
        <p:txBody>
          <a:bodyPr wrap="square" rtlCol="0">
            <a:spAutoFit/>
          </a:bodyPr>
          <a:lstStyle/>
          <a:p>
            <a:r>
              <a:rPr lang="ru-RU" sz="2000" dirty="0"/>
              <a:t>   Соотношение параметров решётки:</a:t>
            </a:r>
          </a:p>
          <a:p>
            <a:endParaRPr lang="ru-RU" sz="2000" dirty="0"/>
          </a:p>
          <a:p>
            <a:endParaRPr lang="ru-RU" dirty="0"/>
          </a:p>
        </p:txBody>
      </p:sp>
      <p:graphicFrame>
        <p:nvGraphicFramePr>
          <p:cNvPr id="9" name="Объект 8"/>
          <p:cNvGraphicFramePr>
            <a:graphicFrameLocks noChangeAspect="1"/>
          </p:cNvGraphicFramePr>
          <p:nvPr>
            <p:extLst>
              <p:ext uri="{D42A27DB-BD31-4B8C-83A1-F6EECF244321}">
                <p14:modId xmlns:p14="http://schemas.microsoft.com/office/powerpoint/2010/main" val="2716799481"/>
              </p:ext>
            </p:extLst>
          </p:nvPr>
        </p:nvGraphicFramePr>
        <p:xfrm>
          <a:off x="4121972" y="6081682"/>
          <a:ext cx="4140415" cy="411754"/>
        </p:xfrm>
        <a:graphic>
          <a:graphicData uri="http://schemas.openxmlformats.org/presentationml/2006/ole">
            <mc:AlternateContent xmlns:mc="http://schemas.openxmlformats.org/markup-compatibility/2006">
              <mc:Choice xmlns:v="urn:schemas-microsoft-com:vml" Requires="v">
                <p:oleObj name="Equation" r:id="rId3" imgW="2298700" imgH="228600" progId="">
                  <p:embed/>
                </p:oleObj>
              </mc:Choice>
              <mc:Fallback>
                <p:oleObj name="Equation" r:id="rId3" imgW="2298700" imgH="228600" progId="">
                  <p:embed/>
                  <p:pic>
                    <p:nvPicPr>
                      <p:cNvPr id="9" name="Объект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1972" y="6081682"/>
                        <a:ext cx="4140415" cy="41175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155852" y="5082449"/>
            <a:ext cx="3240360" cy="400110"/>
          </a:xfrm>
          <a:prstGeom prst="rect">
            <a:avLst/>
          </a:prstGeom>
          <a:noFill/>
          <a:ln>
            <a:solidFill>
              <a:schemeClr val="accent1"/>
            </a:solidFill>
          </a:ln>
        </p:spPr>
        <p:txBody>
          <a:bodyPr wrap="square" rtlCol="0">
            <a:spAutoFit/>
          </a:bodyPr>
          <a:lstStyle/>
          <a:p>
            <a:r>
              <a:rPr lang="ru-RU" sz="2000" dirty="0"/>
              <a:t>Число атомов в ячейке – 6 .</a:t>
            </a:r>
            <a:endParaRPr lang="ru-RU" dirty="0"/>
          </a:p>
        </p:txBody>
      </p:sp>
      <p:sp>
        <p:nvSpPr>
          <p:cNvPr id="11" name="TextBox 10"/>
          <p:cNvSpPr txBox="1"/>
          <p:nvPr/>
        </p:nvSpPr>
        <p:spPr>
          <a:xfrm>
            <a:off x="207134" y="5589240"/>
            <a:ext cx="3240360" cy="1200329"/>
          </a:xfrm>
          <a:prstGeom prst="rect">
            <a:avLst/>
          </a:prstGeom>
          <a:noFill/>
        </p:spPr>
        <p:txBody>
          <a:bodyPr wrap="square" rtlCol="0">
            <a:spAutoFit/>
          </a:bodyPr>
          <a:lstStyle/>
          <a:p>
            <a:r>
              <a:rPr lang="ru-RU" sz="2400" u="sng" dirty="0"/>
              <a:t>Примеры</a:t>
            </a:r>
            <a:r>
              <a:rPr lang="ru-RU" sz="2400" dirty="0"/>
              <a:t>: </a:t>
            </a:r>
            <a:r>
              <a:rPr lang="en-GB" sz="2400" dirty="0"/>
              <a:t>Mg</a:t>
            </a:r>
            <a:r>
              <a:rPr lang="ru-RU" sz="2400" dirty="0"/>
              <a:t>, </a:t>
            </a:r>
            <a:r>
              <a:rPr lang="en-GB" sz="2400" dirty="0" err="1"/>
              <a:t>Ti</a:t>
            </a:r>
            <a:r>
              <a:rPr lang="en-GB" sz="2400" baseline="-25000" dirty="0"/>
              <a:t>α</a:t>
            </a:r>
            <a:r>
              <a:rPr lang="ru-RU" sz="2400" dirty="0"/>
              <a:t>, </a:t>
            </a:r>
            <a:r>
              <a:rPr lang="en-GB" sz="2400" dirty="0"/>
              <a:t>Cd</a:t>
            </a:r>
            <a:r>
              <a:rPr lang="ru-RU" sz="2400" dirty="0"/>
              <a:t>, </a:t>
            </a:r>
            <a:r>
              <a:rPr lang="en-GB" sz="2400" dirty="0"/>
              <a:t>Re</a:t>
            </a:r>
            <a:r>
              <a:rPr lang="ru-RU" sz="2400" dirty="0"/>
              <a:t>, </a:t>
            </a:r>
            <a:r>
              <a:rPr lang="en-GB" sz="2400" dirty="0" err="1"/>
              <a:t>Os</a:t>
            </a:r>
            <a:r>
              <a:rPr lang="ru-RU" sz="2400" dirty="0"/>
              <a:t>, </a:t>
            </a:r>
            <a:r>
              <a:rPr lang="en-GB" sz="2400" dirty="0"/>
              <a:t>Ru</a:t>
            </a:r>
            <a:r>
              <a:rPr lang="ru-RU" sz="2400" dirty="0"/>
              <a:t>, </a:t>
            </a:r>
            <a:r>
              <a:rPr lang="en-GB" sz="2400" dirty="0"/>
              <a:t>Zn</a:t>
            </a:r>
            <a:r>
              <a:rPr lang="ru-RU" sz="2400" dirty="0"/>
              <a:t>, </a:t>
            </a:r>
            <a:r>
              <a:rPr lang="en-GB" sz="2400" dirty="0"/>
              <a:t>Co</a:t>
            </a:r>
            <a:r>
              <a:rPr lang="en-GB" sz="2400" baseline="-25000" dirty="0"/>
              <a:t>β</a:t>
            </a:r>
            <a:r>
              <a:rPr lang="ru-RU" sz="2400" dirty="0"/>
              <a:t>, </a:t>
            </a:r>
            <a:r>
              <a:rPr lang="en-GB" sz="2400" dirty="0"/>
              <a:t>Be</a:t>
            </a:r>
            <a:r>
              <a:rPr lang="ru-RU" sz="2400" dirty="0"/>
              <a:t>, </a:t>
            </a:r>
            <a:r>
              <a:rPr lang="en-GB" sz="2400" dirty="0"/>
              <a:t>Ca</a:t>
            </a:r>
            <a:r>
              <a:rPr lang="en-GB" sz="2400" baseline="-25000" dirty="0"/>
              <a:t>β </a:t>
            </a:r>
            <a:r>
              <a:rPr lang="ru-RU" sz="2400" dirty="0"/>
              <a:t>и др.</a:t>
            </a:r>
          </a:p>
        </p:txBody>
      </p:sp>
      <p:sp>
        <p:nvSpPr>
          <p:cNvPr id="3" name="TextBox 2"/>
          <p:cNvSpPr txBox="1"/>
          <p:nvPr/>
        </p:nvSpPr>
        <p:spPr>
          <a:xfrm>
            <a:off x="213052" y="4365104"/>
            <a:ext cx="3000676" cy="461665"/>
          </a:xfrm>
          <a:prstGeom prst="rect">
            <a:avLst/>
          </a:prstGeom>
          <a:noFill/>
          <a:ln>
            <a:solidFill>
              <a:schemeClr val="tx1"/>
            </a:solidFill>
          </a:ln>
        </p:spPr>
        <p:txBody>
          <a:bodyPr wrap="square" rtlCol="0">
            <a:spAutoFit/>
          </a:bodyPr>
          <a:lstStyle/>
          <a:p>
            <a:r>
              <a:rPr lang="ru-RU" sz="2400" dirty="0"/>
              <a:t>Рис. 8. ГПУ решётка.</a:t>
            </a:r>
          </a:p>
        </p:txBody>
      </p:sp>
      <p:sp>
        <p:nvSpPr>
          <p:cNvPr id="4" name="TextBox 3"/>
          <p:cNvSpPr txBox="1"/>
          <p:nvPr/>
        </p:nvSpPr>
        <p:spPr>
          <a:xfrm>
            <a:off x="2766860" y="2780928"/>
            <a:ext cx="297912" cy="523220"/>
          </a:xfrm>
          <a:prstGeom prst="rect">
            <a:avLst/>
          </a:prstGeom>
          <a:noFill/>
        </p:spPr>
        <p:txBody>
          <a:bodyPr wrap="square" rtlCol="0">
            <a:spAutoFit/>
          </a:bodyPr>
          <a:lstStyle/>
          <a:p>
            <a:r>
              <a:rPr lang="en-GB" sz="2800" b="1" dirty="0"/>
              <a:t>c</a:t>
            </a:r>
            <a:endParaRPr lang="ru-RU" sz="2800" b="1" dirty="0"/>
          </a:p>
        </p:txBody>
      </p:sp>
      <p:sp>
        <p:nvSpPr>
          <p:cNvPr id="12" name="TextBox 11"/>
          <p:cNvSpPr txBox="1"/>
          <p:nvPr/>
        </p:nvSpPr>
        <p:spPr>
          <a:xfrm>
            <a:off x="2051720" y="1423511"/>
            <a:ext cx="432048" cy="523220"/>
          </a:xfrm>
          <a:prstGeom prst="rect">
            <a:avLst/>
          </a:prstGeom>
          <a:noFill/>
        </p:spPr>
        <p:txBody>
          <a:bodyPr wrap="square" rtlCol="0">
            <a:spAutoFit/>
          </a:bodyPr>
          <a:lstStyle/>
          <a:p>
            <a:r>
              <a:rPr lang="en-GB" sz="2800" b="1" dirty="0"/>
              <a:t>a</a:t>
            </a:r>
            <a:endParaRPr lang="ru-RU" sz="2800" b="1" dirty="0"/>
          </a:p>
        </p:txBody>
      </p:sp>
    </p:spTree>
    <p:extLst>
      <p:ext uri="{BB962C8B-B14F-4D97-AF65-F5344CB8AC3E}">
        <p14:creationId xmlns:p14="http://schemas.microsoft.com/office/powerpoint/2010/main" val="1597015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t>1.2.4.Гексагональная плотноупакованная решётка (ГПУ)</a:t>
            </a:r>
            <a:endParaRPr lang="ru-RU" sz="3200" dirty="0"/>
          </a:p>
        </p:txBody>
      </p:sp>
      <p:sp>
        <p:nvSpPr>
          <p:cNvPr id="3" name="Объект 2"/>
          <p:cNvSpPr>
            <a:spLocks noGrp="1"/>
          </p:cNvSpPr>
          <p:nvPr>
            <p:ph idx="1"/>
          </p:nvPr>
        </p:nvSpPr>
        <p:spPr>
          <a:xfrm>
            <a:off x="457200" y="1600200"/>
            <a:ext cx="8229600" cy="4781127"/>
          </a:xfrm>
        </p:spPr>
        <p:txBody>
          <a:bodyPr>
            <a:normAutofit/>
          </a:bodyPr>
          <a:lstStyle/>
          <a:p>
            <a:pPr algn="just"/>
            <a:r>
              <a:rPr lang="ru-RU" sz="2800" dirty="0"/>
              <a:t>Гексагональная плотноупакованная решётка, для которой с/а=1,633, имеет координационное число </a:t>
            </a:r>
            <a:r>
              <a:rPr lang="en-US" sz="2800" dirty="0"/>
              <a:t>N</a:t>
            </a:r>
            <a:r>
              <a:rPr lang="ru-RU" sz="2800" baseline="-25000" dirty="0"/>
              <a:t>ГПУ=</a:t>
            </a:r>
            <a:r>
              <a:rPr lang="ru-RU" sz="2800" dirty="0"/>
              <a:t> 12, что соответствует наибольшей плотности упаковки атомов. </a:t>
            </a:r>
          </a:p>
          <a:p>
            <a:pPr algn="just"/>
            <a:r>
              <a:rPr lang="ru-RU" sz="2800" dirty="0"/>
              <a:t>У многих металлов, кристаллизующихся в гексагональной системе, отношение с/а находится в пределах 1,57-1,64. Если отношение с/а значительно отличается от 1,633 (например, для цинка и кадмия), то координационное число гексагональной решётки соответствует 6. </a:t>
            </a:r>
          </a:p>
          <a:p>
            <a:pPr marL="0" indent="0">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31</a:t>
            </a:fld>
            <a:endParaRPr lang="ru-RU"/>
          </a:p>
        </p:txBody>
      </p:sp>
    </p:spTree>
    <p:extLst>
      <p:ext uri="{BB962C8B-B14F-4D97-AF65-F5344CB8AC3E}">
        <p14:creationId xmlns:p14="http://schemas.microsoft.com/office/powerpoint/2010/main" val="2805583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3200" b="1" dirty="0"/>
              <a:t>1.2. Полиморфизм</a:t>
            </a:r>
          </a:p>
        </p:txBody>
      </p:sp>
      <p:sp>
        <p:nvSpPr>
          <p:cNvPr id="3" name="Объект 2"/>
          <p:cNvSpPr>
            <a:spLocks noGrp="1"/>
          </p:cNvSpPr>
          <p:nvPr>
            <p:ph idx="1"/>
          </p:nvPr>
        </p:nvSpPr>
        <p:spPr>
          <a:xfrm>
            <a:off x="457200" y="1196752"/>
            <a:ext cx="8229600" cy="4929411"/>
          </a:xfrm>
        </p:spPr>
        <p:txBody>
          <a:bodyPr>
            <a:normAutofit lnSpcReduction="10000"/>
          </a:bodyPr>
          <a:lstStyle/>
          <a:p>
            <a:pPr marL="0" indent="0" algn="just">
              <a:buNone/>
            </a:pPr>
            <a:r>
              <a:rPr lang="ru-RU" sz="2800" dirty="0"/>
              <a:t>	У некоторых металлов кристаллическая решётка может меняться при изменении температуры. Такое явление называется </a:t>
            </a:r>
            <a:r>
              <a:rPr lang="ru-RU" sz="2800" b="1" dirty="0"/>
              <a:t>полиморфизмом.</a:t>
            </a:r>
            <a:r>
              <a:rPr lang="ru-RU" sz="2800" dirty="0"/>
              <a:t> </a:t>
            </a:r>
          </a:p>
          <a:p>
            <a:pPr marL="0" indent="0" algn="just">
              <a:buNone/>
            </a:pPr>
            <a:r>
              <a:rPr lang="ru-RU" sz="2800" dirty="0"/>
              <a:t>	Перестройка решётки может вызывать и изменение свойств, иногда очень сильное.</a:t>
            </a:r>
          </a:p>
          <a:p>
            <a:pPr marL="0" indent="0" algn="just">
              <a:buNone/>
            </a:pPr>
            <a:r>
              <a:rPr lang="ru-RU" sz="2800" dirty="0"/>
              <a:t>	 Например, титан при Т до 882˚С имеет ГПУ-решётку, а выше этой Т – ОЦК решётку. </a:t>
            </a:r>
          </a:p>
          <a:p>
            <a:pPr marL="0" indent="0" algn="just">
              <a:buNone/>
            </a:pPr>
            <a:r>
              <a:rPr lang="ru-RU" sz="2800" dirty="0"/>
              <a:t>	Изменяется кристаллическое строение в зависимости от Т и у таких металлов, как железо, олово, цирконий.</a:t>
            </a:r>
          </a:p>
          <a:p>
            <a:pPr marL="0" indent="0">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32</a:t>
            </a:fld>
            <a:endParaRPr lang="ru-RU"/>
          </a:p>
        </p:txBody>
      </p:sp>
    </p:spTree>
    <p:extLst>
      <p:ext uri="{BB962C8B-B14F-4D97-AF65-F5344CB8AC3E}">
        <p14:creationId xmlns:p14="http://schemas.microsoft.com/office/powerpoint/2010/main" val="2277985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t>1.3. Индексы Миллера</a:t>
            </a:r>
            <a:endParaRPr lang="ru-RU" sz="3200" dirty="0"/>
          </a:p>
        </p:txBody>
      </p:sp>
      <p:sp>
        <p:nvSpPr>
          <p:cNvPr id="3" name="Объект 2"/>
          <p:cNvSpPr>
            <a:spLocks noGrp="1"/>
          </p:cNvSpPr>
          <p:nvPr>
            <p:ph idx="1"/>
          </p:nvPr>
        </p:nvSpPr>
        <p:spPr>
          <a:xfrm>
            <a:off x="107504" y="1600200"/>
            <a:ext cx="8784976" cy="4525963"/>
          </a:xfrm>
        </p:spPr>
        <p:txBody>
          <a:bodyPr>
            <a:normAutofit/>
          </a:bodyPr>
          <a:lstStyle/>
          <a:p>
            <a:pPr algn="just"/>
            <a:r>
              <a:rPr lang="ru-RU" sz="2800" dirty="0"/>
              <a:t>Места расположения атомов – это </a:t>
            </a:r>
            <a:r>
              <a:rPr lang="ru-RU" sz="2800" b="1" dirty="0"/>
              <a:t>узлы кристаллической решётки</a:t>
            </a:r>
            <a:r>
              <a:rPr lang="ru-RU" sz="2800" dirty="0"/>
              <a:t>, т.е. точки равновесия атомов, составляющих кристалл.</a:t>
            </a:r>
          </a:p>
          <a:p>
            <a:pPr algn="just"/>
            <a:r>
              <a:rPr lang="ru-RU" sz="2800" dirty="0"/>
              <a:t>Прямая, проходящая через узлы кристаллической решетки, называется</a:t>
            </a:r>
            <a:r>
              <a:rPr lang="ru-RU" sz="2800" b="1" dirty="0"/>
              <a:t> кристаллографическим направлением.</a:t>
            </a:r>
          </a:p>
          <a:p>
            <a:pPr algn="just"/>
            <a:r>
              <a:rPr lang="ru-RU" sz="2800" dirty="0"/>
              <a:t>Плоскость, проходящая через узлы кристаллической решетки, называется</a:t>
            </a:r>
            <a:r>
              <a:rPr lang="ru-RU" sz="2800" b="1" dirty="0"/>
              <a:t> кристаллографической плоскостью.</a:t>
            </a:r>
          </a:p>
          <a:p>
            <a:pPr marL="0" indent="0">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33</a:t>
            </a:fld>
            <a:endParaRPr lang="ru-RU"/>
          </a:p>
        </p:txBody>
      </p:sp>
    </p:spTree>
    <p:extLst>
      <p:ext uri="{BB962C8B-B14F-4D97-AF65-F5344CB8AC3E}">
        <p14:creationId xmlns:p14="http://schemas.microsoft.com/office/powerpoint/2010/main" val="4017051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631C212C-FD1B-4055-AF62-DEE27B9162D8}"/>
              </a:ext>
            </a:extLst>
          </p:cNvPr>
          <p:cNvSpPr>
            <a:spLocks noGrp="1"/>
          </p:cNvSpPr>
          <p:nvPr>
            <p:ph type="sldNum" sz="quarter" idx="12"/>
          </p:nvPr>
        </p:nvSpPr>
        <p:spPr/>
        <p:txBody>
          <a:bodyPr/>
          <a:lstStyle/>
          <a:p>
            <a:fld id="{FBCDDE2F-6933-41E8-95F9-C15F334E73FE}" type="slidenum">
              <a:rPr lang="ru-RU" smtClean="0"/>
              <a:pPr/>
              <a:t>34</a:t>
            </a:fld>
            <a:endParaRPr lang="ru-RU"/>
          </a:p>
        </p:txBody>
      </p:sp>
      <p:sp>
        <p:nvSpPr>
          <p:cNvPr id="6" name="Заголовок 1">
            <a:extLst>
              <a:ext uri="{FF2B5EF4-FFF2-40B4-BE49-F238E27FC236}">
                <a16:creationId xmlns:a16="http://schemas.microsoft.com/office/drawing/2014/main" id="{9EDD6AFD-1734-4C51-A637-D34523C94C8C}"/>
              </a:ext>
            </a:extLst>
          </p:cNvPr>
          <p:cNvSpPr>
            <a:spLocks noGrp="1"/>
          </p:cNvSpPr>
          <p:nvPr>
            <p:ph type="title"/>
          </p:nvPr>
        </p:nvSpPr>
        <p:spPr>
          <a:xfrm>
            <a:off x="439553" y="136525"/>
            <a:ext cx="8229600" cy="1143000"/>
          </a:xfrm>
        </p:spPr>
        <p:txBody>
          <a:bodyPr>
            <a:normAutofit/>
          </a:bodyPr>
          <a:lstStyle/>
          <a:p>
            <a:r>
              <a:rPr lang="ru-RU" sz="3200" b="1" dirty="0"/>
              <a:t>1.3. Индексы Миллера</a:t>
            </a:r>
            <a:endParaRPr lang="ru-RU" sz="3200" dirty="0"/>
          </a:p>
        </p:txBody>
      </p:sp>
      <p:sp>
        <p:nvSpPr>
          <p:cNvPr id="8" name="TextBox 7">
            <a:extLst>
              <a:ext uri="{FF2B5EF4-FFF2-40B4-BE49-F238E27FC236}">
                <a16:creationId xmlns:a16="http://schemas.microsoft.com/office/drawing/2014/main" id="{4699B363-2810-4BF5-B5E3-828F79DD899C}"/>
              </a:ext>
            </a:extLst>
          </p:cNvPr>
          <p:cNvSpPr txBox="1"/>
          <p:nvPr/>
        </p:nvSpPr>
        <p:spPr>
          <a:xfrm>
            <a:off x="439553" y="1124744"/>
            <a:ext cx="8075240" cy="2308324"/>
          </a:xfrm>
          <a:prstGeom prst="rect">
            <a:avLst/>
          </a:prstGeom>
          <a:noFill/>
        </p:spPr>
        <p:txBody>
          <a:bodyPr wrap="square">
            <a:spAutoFit/>
          </a:bodyPr>
          <a:lstStyle/>
          <a:p>
            <a:pPr algn="just"/>
            <a:r>
              <a:rPr lang="ru-RU" sz="2000" dirty="0"/>
              <a:t>	Узлы, направления и плоскости в кристаллической решётке принято обозначать тройками чисел - </a:t>
            </a:r>
            <a:r>
              <a:rPr lang="ru-RU" sz="2000" b="1" dirty="0">
                <a:solidFill>
                  <a:srgbClr val="FF0000"/>
                </a:solidFill>
              </a:rPr>
              <a:t>индексами Миллера.</a:t>
            </a:r>
          </a:p>
          <a:p>
            <a:pPr algn="just"/>
            <a:r>
              <a:rPr lang="ru-RU" sz="2000" dirty="0"/>
              <a:t>	Чтобы установить индексы Миллера, элементарную ячейку вписывают в пространственную систему координат (оси X,Y,Z – кристаллографические оси). </a:t>
            </a:r>
            <a:endParaRPr lang="en-US" sz="2000" dirty="0"/>
          </a:p>
          <a:p>
            <a:pPr algn="just"/>
            <a:r>
              <a:rPr lang="ru-RU" sz="2000" dirty="0"/>
              <a:t>	За единицу измерения принимается </a:t>
            </a:r>
            <a:r>
              <a:rPr lang="ru-RU" sz="2000" b="1" dirty="0"/>
              <a:t>период решетки</a:t>
            </a:r>
            <a:r>
              <a:rPr lang="ru-RU" sz="2000" dirty="0"/>
              <a:t>.</a:t>
            </a:r>
          </a:p>
          <a:p>
            <a:endParaRPr lang="ru-RU" sz="2400" dirty="0"/>
          </a:p>
        </p:txBody>
      </p:sp>
      <p:sp>
        <p:nvSpPr>
          <p:cNvPr id="10" name="TextBox 9">
            <a:extLst>
              <a:ext uri="{FF2B5EF4-FFF2-40B4-BE49-F238E27FC236}">
                <a16:creationId xmlns:a16="http://schemas.microsoft.com/office/drawing/2014/main" id="{8D6E8F85-ADE6-4532-85AC-BC3AF0467236}"/>
              </a:ext>
            </a:extLst>
          </p:cNvPr>
          <p:cNvSpPr txBox="1"/>
          <p:nvPr/>
        </p:nvSpPr>
        <p:spPr>
          <a:xfrm>
            <a:off x="439553" y="3378766"/>
            <a:ext cx="4248472" cy="2246769"/>
          </a:xfrm>
          <a:prstGeom prst="rect">
            <a:avLst/>
          </a:prstGeom>
          <a:noFill/>
        </p:spPr>
        <p:txBody>
          <a:bodyPr wrap="square">
            <a:spAutoFit/>
          </a:bodyPr>
          <a:lstStyle/>
          <a:p>
            <a:pPr algn="just"/>
            <a:r>
              <a:rPr lang="ru-RU" sz="2000" b="1" dirty="0">
                <a:solidFill>
                  <a:srgbClr val="FF0000"/>
                </a:solidFill>
              </a:rPr>
              <a:t>Индексы узла </a:t>
            </a:r>
            <a:r>
              <a:rPr lang="ru-RU" sz="2000" dirty="0"/>
              <a:t>представляют собой его координаты, выраженные в единицах параметров решётки. Индексы узлов заключают в </a:t>
            </a:r>
            <a:r>
              <a:rPr lang="ru-RU" sz="2000" b="1" dirty="0">
                <a:solidFill>
                  <a:srgbClr val="FF0000"/>
                </a:solidFill>
              </a:rPr>
              <a:t>двойные квадратные скобки или приводят без скобок</a:t>
            </a:r>
            <a:r>
              <a:rPr lang="ru-RU" sz="2000" dirty="0">
                <a:solidFill>
                  <a:srgbClr val="FF0000"/>
                </a:solidFill>
              </a:rPr>
              <a:t>: </a:t>
            </a:r>
            <a:r>
              <a:rPr lang="en-US" sz="2000" dirty="0">
                <a:solidFill>
                  <a:srgbClr val="FF0000"/>
                </a:solidFill>
              </a:rPr>
              <a:t>[[</a:t>
            </a:r>
            <a:r>
              <a:rPr lang="ru-RU" sz="2000" dirty="0">
                <a:solidFill>
                  <a:srgbClr val="FF0000"/>
                </a:solidFill>
              </a:rPr>
              <a:t>001</a:t>
            </a:r>
            <a:r>
              <a:rPr lang="en-US" sz="2000" dirty="0">
                <a:solidFill>
                  <a:srgbClr val="FF0000"/>
                </a:solidFill>
              </a:rPr>
              <a:t>]]</a:t>
            </a:r>
            <a:r>
              <a:rPr lang="ru-RU" sz="2000" dirty="0">
                <a:solidFill>
                  <a:srgbClr val="FF0000"/>
                </a:solidFill>
              </a:rPr>
              <a:t> или 001. </a:t>
            </a:r>
          </a:p>
        </p:txBody>
      </p:sp>
      <p:pic>
        <p:nvPicPr>
          <p:cNvPr id="12" name="Рисунок 11">
            <a:extLst>
              <a:ext uri="{FF2B5EF4-FFF2-40B4-BE49-F238E27FC236}">
                <a16:creationId xmlns:a16="http://schemas.microsoft.com/office/drawing/2014/main" id="{572DECF8-AAB8-4796-91C0-BAE4773C6389}"/>
              </a:ext>
            </a:extLst>
          </p:cNvPr>
          <p:cNvPicPr>
            <a:picLocks noChangeAspect="1"/>
          </p:cNvPicPr>
          <p:nvPr/>
        </p:nvPicPr>
        <p:blipFill>
          <a:blip r:embed="rId2"/>
          <a:stretch>
            <a:fillRect/>
          </a:stretch>
        </p:blipFill>
        <p:spPr>
          <a:xfrm>
            <a:off x="5364088" y="3206590"/>
            <a:ext cx="3468423" cy="3651410"/>
          </a:xfrm>
          <a:prstGeom prst="rect">
            <a:avLst/>
          </a:prstGeom>
        </p:spPr>
      </p:pic>
    </p:spTree>
    <p:extLst>
      <p:ext uri="{BB962C8B-B14F-4D97-AF65-F5344CB8AC3E}">
        <p14:creationId xmlns:p14="http://schemas.microsoft.com/office/powerpoint/2010/main" val="2437559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6E688DA2-A04E-49F6-A32D-795CBAB84EFD}"/>
              </a:ext>
            </a:extLst>
          </p:cNvPr>
          <p:cNvSpPr>
            <a:spLocks noGrp="1"/>
          </p:cNvSpPr>
          <p:nvPr>
            <p:ph type="sldNum" sz="quarter" idx="12"/>
          </p:nvPr>
        </p:nvSpPr>
        <p:spPr/>
        <p:txBody>
          <a:bodyPr/>
          <a:lstStyle/>
          <a:p>
            <a:fld id="{FBCDDE2F-6933-41E8-95F9-C15F334E73FE}" type="slidenum">
              <a:rPr lang="ru-RU" smtClean="0"/>
              <a:pPr/>
              <a:t>35</a:t>
            </a:fld>
            <a:endParaRPr lang="ru-RU"/>
          </a:p>
        </p:txBody>
      </p:sp>
      <p:sp>
        <p:nvSpPr>
          <p:cNvPr id="6" name="Заголовок 1">
            <a:extLst>
              <a:ext uri="{FF2B5EF4-FFF2-40B4-BE49-F238E27FC236}">
                <a16:creationId xmlns:a16="http://schemas.microsoft.com/office/drawing/2014/main" id="{62FE187E-831E-4195-9336-579D882A701A}"/>
              </a:ext>
            </a:extLst>
          </p:cNvPr>
          <p:cNvSpPr>
            <a:spLocks noGrp="1"/>
          </p:cNvSpPr>
          <p:nvPr>
            <p:ph type="title"/>
          </p:nvPr>
        </p:nvSpPr>
        <p:spPr>
          <a:xfrm>
            <a:off x="323528" y="-315416"/>
            <a:ext cx="8229600" cy="1143000"/>
          </a:xfrm>
        </p:spPr>
        <p:txBody>
          <a:bodyPr>
            <a:normAutofit/>
          </a:bodyPr>
          <a:lstStyle/>
          <a:p>
            <a:r>
              <a:rPr lang="ru-RU" sz="3200" b="1" dirty="0"/>
              <a:t>1.3. Индексы Миллера</a:t>
            </a:r>
            <a:endParaRPr lang="ru-RU" sz="3200" dirty="0"/>
          </a:p>
        </p:txBody>
      </p:sp>
      <p:sp>
        <p:nvSpPr>
          <p:cNvPr id="8" name="TextBox 7">
            <a:extLst>
              <a:ext uri="{FF2B5EF4-FFF2-40B4-BE49-F238E27FC236}">
                <a16:creationId xmlns:a16="http://schemas.microsoft.com/office/drawing/2014/main" id="{6CE7E722-C24F-475E-8C21-4D26E57C0129}"/>
              </a:ext>
            </a:extLst>
          </p:cNvPr>
          <p:cNvSpPr txBox="1"/>
          <p:nvPr/>
        </p:nvSpPr>
        <p:spPr>
          <a:xfrm>
            <a:off x="53752" y="452646"/>
            <a:ext cx="9036496" cy="3693319"/>
          </a:xfrm>
          <a:prstGeom prst="rect">
            <a:avLst/>
          </a:prstGeom>
          <a:noFill/>
        </p:spPr>
        <p:txBody>
          <a:bodyPr wrap="square">
            <a:spAutoFit/>
          </a:bodyPr>
          <a:lstStyle/>
          <a:p>
            <a:pPr algn="just"/>
            <a:r>
              <a:rPr lang="ru-RU" dirty="0"/>
              <a:t>За </a:t>
            </a:r>
            <a:r>
              <a:rPr lang="ru-RU" b="1" dirty="0">
                <a:solidFill>
                  <a:srgbClr val="FF0000"/>
                </a:solidFill>
              </a:rPr>
              <a:t>индексы направления</a:t>
            </a:r>
            <a:r>
              <a:rPr lang="ru-RU" dirty="0">
                <a:solidFill>
                  <a:srgbClr val="FF0000"/>
                </a:solidFill>
              </a:rPr>
              <a:t>, </a:t>
            </a:r>
            <a:r>
              <a:rPr lang="ru-RU" u="sng" dirty="0"/>
              <a:t>проходящего через начало координат</a:t>
            </a:r>
            <a:r>
              <a:rPr lang="ru-RU" dirty="0"/>
              <a:t>, принимают координаты первого узла, лежащего на этом направлении. </a:t>
            </a:r>
          </a:p>
          <a:p>
            <a:pPr algn="just"/>
            <a:r>
              <a:rPr lang="ru-RU" dirty="0"/>
              <a:t>Индексы направлений заключают в одинарные </a:t>
            </a:r>
            <a:r>
              <a:rPr lang="ru-RU" b="1" dirty="0">
                <a:solidFill>
                  <a:srgbClr val="FF0000"/>
                </a:solidFill>
              </a:rPr>
              <a:t>квадратные скобки: </a:t>
            </a:r>
            <a:r>
              <a:rPr lang="en-US" b="1" dirty="0">
                <a:solidFill>
                  <a:srgbClr val="FF0000"/>
                </a:solidFill>
              </a:rPr>
              <a:t>[</a:t>
            </a:r>
            <a:r>
              <a:rPr lang="ru-RU" b="1" dirty="0">
                <a:solidFill>
                  <a:srgbClr val="FF0000"/>
                </a:solidFill>
              </a:rPr>
              <a:t>111]. </a:t>
            </a:r>
            <a:endParaRPr lang="en-US" b="1" dirty="0">
              <a:solidFill>
                <a:srgbClr val="FF0000"/>
              </a:solidFill>
            </a:endParaRPr>
          </a:p>
          <a:p>
            <a:pPr algn="just"/>
            <a:endParaRPr lang="en-US" b="1" dirty="0"/>
          </a:p>
          <a:p>
            <a:pPr algn="just"/>
            <a:r>
              <a:rPr lang="ru-RU" dirty="0"/>
              <a:t>Если какой-либо из индексов отрицателен (направление не совпадает с осями ), то минус ставят над цифрой. </a:t>
            </a:r>
            <a:endParaRPr lang="en-US" dirty="0"/>
          </a:p>
          <a:p>
            <a:pPr algn="just"/>
            <a:r>
              <a:rPr lang="ru-RU" dirty="0"/>
              <a:t>Часто удобнее бывает взять любую точку, лежащую на направлении, и привести её координаты к трём наименьшим целым числам. </a:t>
            </a:r>
            <a:endParaRPr lang="en-US" dirty="0"/>
          </a:p>
          <a:p>
            <a:pPr algn="just"/>
            <a:r>
              <a:rPr lang="ru-RU" dirty="0"/>
              <a:t>Индексы направления всегда представляют собой три взаимно простых целых числа: пишут не </a:t>
            </a:r>
            <a:r>
              <a:rPr lang="en-US" dirty="0"/>
              <a:t>[</a:t>
            </a:r>
            <a:r>
              <a:rPr lang="ru-RU" dirty="0"/>
              <a:t>01 ½</a:t>
            </a:r>
            <a:r>
              <a:rPr lang="en-US" dirty="0"/>
              <a:t>]</a:t>
            </a:r>
            <a:r>
              <a:rPr lang="ru-RU" dirty="0"/>
              <a:t>, а </a:t>
            </a:r>
            <a:r>
              <a:rPr lang="en-US" dirty="0"/>
              <a:t>[</a:t>
            </a:r>
            <a:r>
              <a:rPr lang="ru-RU" dirty="0"/>
              <a:t>021], не </a:t>
            </a:r>
            <a:r>
              <a:rPr lang="en-US" dirty="0"/>
              <a:t>[</a:t>
            </a:r>
            <a:r>
              <a:rPr lang="ru-RU" dirty="0"/>
              <a:t>224</a:t>
            </a:r>
            <a:r>
              <a:rPr lang="en-US" dirty="0"/>
              <a:t>]</a:t>
            </a:r>
            <a:r>
              <a:rPr lang="ru-RU" dirty="0"/>
              <a:t>, а </a:t>
            </a:r>
            <a:r>
              <a:rPr lang="en-US" dirty="0"/>
              <a:t>[</a:t>
            </a:r>
            <a:r>
              <a:rPr lang="ru-RU" dirty="0"/>
              <a:t>112</a:t>
            </a:r>
            <a:r>
              <a:rPr lang="en-US" dirty="0"/>
              <a:t>].</a:t>
            </a:r>
            <a:r>
              <a:rPr lang="ru-RU" dirty="0"/>
              <a:t> Если направление не проходит через нулевой узел, то нужно перенести (параллельным переносом) либо начало координат так, чтобы оно лежало на направлении, либо само направление так, чтобы оно проходило через начало координат.</a:t>
            </a:r>
          </a:p>
        </p:txBody>
      </p:sp>
      <p:pic>
        <p:nvPicPr>
          <p:cNvPr id="3" name="Рисунок 2">
            <a:extLst>
              <a:ext uri="{FF2B5EF4-FFF2-40B4-BE49-F238E27FC236}">
                <a16:creationId xmlns:a16="http://schemas.microsoft.com/office/drawing/2014/main" id="{FE7C8E3E-AB4F-461E-8FB6-118ADFB297BF}"/>
              </a:ext>
            </a:extLst>
          </p:cNvPr>
          <p:cNvPicPr>
            <a:picLocks noChangeAspect="1"/>
          </p:cNvPicPr>
          <p:nvPr/>
        </p:nvPicPr>
        <p:blipFill>
          <a:blip r:embed="rId2"/>
          <a:stretch>
            <a:fillRect/>
          </a:stretch>
        </p:blipFill>
        <p:spPr>
          <a:xfrm>
            <a:off x="458168" y="4014435"/>
            <a:ext cx="8078327" cy="2524477"/>
          </a:xfrm>
          <a:prstGeom prst="rect">
            <a:avLst/>
          </a:prstGeom>
        </p:spPr>
      </p:pic>
    </p:spTree>
    <p:extLst>
      <p:ext uri="{BB962C8B-B14F-4D97-AF65-F5344CB8AC3E}">
        <p14:creationId xmlns:p14="http://schemas.microsoft.com/office/powerpoint/2010/main" val="1139455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4076" y="-265297"/>
            <a:ext cx="8229600" cy="1143000"/>
          </a:xfrm>
        </p:spPr>
        <p:txBody>
          <a:bodyPr>
            <a:normAutofit/>
          </a:bodyPr>
          <a:lstStyle/>
          <a:p>
            <a:r>
              <a:rPr lang="ru-RU" sz="3200" b="1" dirty="0"/>
              <a:t>1.3. Индексы Миллера</a:t>
            </a:r>
            <a:endParaRPr lang="ru-RU" sz="3200" dirty="0"/>
          </a:p>
        </p:txBody>
      </p:sp>
      <p:sp>
        <p:nvSpPr>
          <p:cNvPr id="3" name="Объект 2"/>
          <p:cNvSpPr>
            <a:spLocks noGrp="1"/>
          </p:cNvSpPr>
          <p:nvPr>
            <p:ph idx="1"/>
          </p:nvPr>
        </p:nvSpPr>
        <p:spPr>
          <a:xfrm>
            <a:off x="407503" y="877703"/>
            <a:ext cx="8229600" cy="5143585"/>
          </a:xfrm>
        </p:spPr>
        <p:txBody>
          <a:bodyPr>
            <a:normAutofit fontScale="70000" lnSpcReduction="20000"/>
          </a:bodyPr>
          <a:lstStyle/>
          <a:p>
            <a:pPr algn="just"/>
            <a:r>
              <a:rPr lang="ru-RU" dirty="0"/>
              <a:t>Для определения </a:t>
            </a:r>
            <a:r>
              <a:rPr lang="ru-RU" b="1" dirty="0">
                <a:solidFill>
                  <a:srgbClr val="FF0000"/>
                </a:solidFill>
              </a:rPr>
              <a:t>индексов кристаллографической плоскости </a:t>
            </a:r>
            <a:r>
              <a:rPr lang="ru-RU" dirty="0"/>
              <a:t>необходимо:</a:t>
            </a:r>
          </a:p>
          <a:p>
            <a:pPr marL="360363" indent="-268288" algn="just">
              <a:buNone/>
            </a:pPr>
            <a:r>
              <a:rPr lang="ru-RU" dirty="0"/>
              <a:t>- установить координаты точек пересечения  плоскости с осями координат в </a:t>
            </a:r>
            <a:r>
              <a:rPr lang="ru-RU" b="1" dirty="0"/>
              <a:t>единицах периода решетки </a:t>
            </a:r>
            <a:r>
              <a:rPr lang="ru-RU" dirty="0"/>
              <a:t>(т.е. длины рёбер элементарной ячейки</a:t>
            </a:r>
            <a:r>
              <a:rPr lang="en-US" dirty="0"/>
              <a:t> a, b, c</a:t>
            </a:r>
            <a:r>
              <a:rPr lang="ru-RU" dirty="0"/>
              <a:t>);</a:t>
            </a:r>
          </a:p>
          <a:p>
            <a:pPr algn="just">
              <a:buFontTx/>
              <a:buChar char="-"/>
            </a:pPr>
            <a:r>
              <a:rPr lang="ru-RU" dirty="0"/>
              <a:t>взять обратные значения этих величин</a:t>
            </a:r>
          </a:p>
          <a:p>
            <a:pPr algn="just">
              <a:buFontTx/>
              <a:buChar char="-"/>
            </a:pPr>
            <a:r>
              <a:rPr lang="ru-RU" dirty="0"/>
              <a:t>привести их к наименьшему общему знаменателю.</a:t>
            </a:r>
          </a:p>
          <a:p>
            <a:pPr marL="0" indent="0" algn="just">
              <a:buNone/>
            </a:pPr>
            <a:endParaRPr lang="ru-RU" dirty="0"/>
          </a:p>
          <a:p>
            <a:pPr algn="just"/>
            <a:r>
              <a:rPr lang="ru-RU" sz="3200" dirty="0"/>
              <a:t>Полученные значения числителей этих дробей, не имеющие общего множителя, являются индексами Миллера для плоскости. </a:t>
            </a:r>
          </a:p>
          <a:p>
            <a:pPr marL="0" indent="0" algn="just">
              <a:buNone/>
            </a:pPr>
            <a:r>
              <a:rPr lang="ru-RU" sz="3200" dirty="0"/>
              <a:t>    Они указываются </a:t>
            </a:r>
            <a:r>
              <a:rPr lang="ru-RU" sz="3200" b="1" dirty="0">
                <a:solidFill>
                  <a:srgbClr val="FF0000"/>
                </a:solidFill>
              </a:rPr>
              <a:t>в круглых скобках: (110).</a:t>
            </a:r>
          </a:p>
          <a:p>
            <a:pPr marL="0" indent="0" algn="just">
              <a:buNone/>
            </a:pPr>
            <a:endParaRPr lang="ru-RU" sz="3200" b="1" dirty="0"/>
          </a:p>
          <a:p>
            <a:pPr algn="just"/>
            <a:r>
              <a:rPr lang="ru-RU" sz="3200" dirty="0"/>
              <a:t>Индекс по оси показывает, </a:t>
            </a:r>
            <a:r>
              <a:rPr lang="ru-RU" sz="3200" b="1" i="1" dirty="0"/>
              <a:t>на сколько частей плоскость делит осевую единицу (период решётки) по данной оси</a:t>
            </a:r>
            <a:r>
              <a:rPr lang="ru-RU" sz="3200" dirty="0"/>
              <a:t>.</a:t>
            </a:r>
          </a:p>
          <a:p>
            <a:pPr algn="just"/>
            <a:endParaRPr lang="ru-RU" dirty="0">
              <a:solidFill>
                <a:srgbClr val="FF0000"/>
              </a:solidFill>
            </a:endParaRPr>
          </a:p>
          <a:p>
            <a:pPr marL="0" indent="0">
              <a:buNone/>
            </a:pPr>
            <a:endParaRPr lang="ru-RU" dirty="0"/>
          </a:p>
        </p:txBody>
      </p:sp>
      <p:sp>
        <p:nvSpPr>
          <p:cNvPr id="5" name="Номер слайда 4"/>
          <p:cNvSpPr>
            <a:spLocks noGrp="1"/>
          </p:cNvSpPr>
          <p:nvPr>
            <p:ph type="sldNum" sz="quarter" idx="12"/>
          </p:nvPr>
        </p:nvSpPr>
        <p:spPr/>
        <p:txBody>
          <a:bodyPr/>
          <a:lstStyle/>
          <a:p>
            <a:fld id="{FBCDDE2F-6933-41E8-95F9-C15F334E73FE}" type="slidenum">
              <a:rPr lang="ru-RU" smtClean="0"/>
              <a:pPr/>
              <a:t>36</a:t>
            </a:fld>
            <a:endParaRPr lang="ru-RU"/>
          </a:p>
        </p:txBody>
      </p:sp>
    </p:spTree>
    <p:extLst>
      <p:ext uri="{BB962C8B-B14F-4D97-AF65-F5344CB8AC3E}">
        <p14:creationId xmlns:p14="http://schemas.microsoft.com/office/powerpoint/2010/main" val="2508338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47C4FA83-25B7-4AC8-AE91-232379ADA0B3}"/>
              </a:ext>
            </a:extLst>
          </p:cNvPr>
          <p:cNvSpPr>
            <a:spLocks noGrp="1"/>
          </p:cNvSpPr>
          <p:nvPr>
            <p:ph type="sldNum" sz="quarter" idx="12"/>
          </p:nvPr>
        </p:nvSpPr>
        <p:spPr/>
        <p:txBody>
          <a:bodyPr/>
          <a:lstStyle/>
          <a:p>
            <a:fld id="{FBCDDE2F-6933-41E8-95F9-C15F334E73FE}" type="slidenum">
              <a:rPr lang="ru-RU" smtClean="0"/>
              <a:pPr/>
              <a:t>37</a:t>
            </a:fld>
            <a:endParaRPr lang="ru-RU"/>
          </a:p>
        </p:txBody>
      </p:sp>
      <p:sp>
        <p:nvSpPr>
          <p:cNvPr id="7" name="TextBox 6">
            <a:extLst>
              <a:ext uri="{FF2B5EF4-FFF2-40B4-BE49-F238E27FC236}">
                <a16:creationId xmlns:a16="http://schemas.microsoft.com/office/drawing/2014/main" id="{1C58B692-BFDD-4E22-B005-0DF6F60BD13F}"/>
              </a:ext>
            </a:extLst>
          </p:cNvPr>
          <p:cNvSpPr txBox="1"/>
          <p:nvPr/>
        </p:nvSpPr>
        <p:spPr>
          <a:xfrm>
            <a:off x="467544" y="877703"/>
            <a:ext cx="8219256" cy="923330"/>
          </a:xfrm>
          <a:prstGeom prst="rect">
            <a:avLst/>
          </a:prstGeom>
          <a:noFill/>
        </p:spPr>
        <p:txBody>
          <a:bodyPr wrap="square">
            <a:spAutoFit/>
          </a:bodyPr>
          <a:lstStyle/>
          <a:p>
            <a:pPr algn="just"/>
            <a:r>
              <a:rPr lang="ru-RU" dirty="0"/>
              <a:t>Индексами плоскости, не проходящей через начало координат, являются числа, обратные величинам отрезков, которые плоскость отсекает на координатных осях. </a:t>
            </a:r>
          </a:p>
        </p:txBody>
      </p:sp>
      <p:sp>
        <p:nvSpPr>
          <p:cNvPr id="8" name="Заголовок 1">
            <a:extLst>
              <a:ext uri="{FF2B5EF4-FFF2-40B4-BE49-F238E27FC236}">
                <a16:creationId xmlns:a16="http://schemas.microsoft.com/office/drawing/2014/main" id="{6420EC47-EF88-428D-8299-6DE9CE37CA13}"/>
              </a:ext>
            </a:extLst>
          </p:cNvPr>
          <p:cNvSpPr>
            <a:spLocks noGrp="1"/>
          </p:cNvSpPr>
          <p:nvPr>
            <p:ph type="title"/>
          </p:nvPr>
        </p:nvSpPr>
        <p:spPr>
          <a:xfrm>
            <a:off x="434076" y="-265297"/>
            <a:ext cx="8229600" cy="1143000"/>
          </a:xfrm>
        </p:spPr>
        <p:txBody>
          <a:bodyPr>
            <a:normAutofit/>
          </a:bodyPr>
          <a:lstStyle/>
          <a:p>
            <a:r>
              <a:rPr lang="ru-RU" sz="3200" b="1" dirty="0"/>
              <a:t>1.3. Индексы Миллера</a:t>
            </a:r>
            <a:endParaRPr lang="ru-RU" sz="3200" dirty="0"/>
          </a:p>
        </p:txBody>
      </p:sp>
      <p:pic>
        <p:nvPicPr>
          <p:cNvPr id="10" name="Рисунок 9">
            <a:extLst>
              <a:ext uri="{FF2B5EF4-FFF2-40B4-BE49-F238E27FC236}">
                <a16:creationId xmlns:a16="http://schemas.microsoft.com/office/drawing/2014/main" id="{85BA8011-7F8D-45DD-8C2C-CB49FAC5BF47}"/>
              </a:ext>
            </a:extLst>
          </p:cNvPr>
          <p:cNvPicPr>
            <a:picLocks noChangeAspect="1"/>
          </p:cNvPicPr>
          <p:nvPr/>
        </p:nvPicPr>
        <p:blipFill>
          <a:blip r:embed="rId2"/>
          <a:stretch>
            <a:fillRect/>
          </a:stretch>
        </p:blipFill>
        <p:spPr>
          <a:xfrm>
            <a:off x="480323" y="1801033"/>
            <a:ext cx="7906853" cy="4534533"/>
          </a:xfrm>
          <a:prstGeom prst="rect">
            <a:avLst/>
          </a:prstGeom>
        </p:spPr>
      </p:pic>
    </p:spTree>
    <p:extLst>
      <p:ext uri="{BB962C8B-B14F-4D97-AF65-F5344CB8AC3E}">
        <p14:creationId xmlns:p14="http://schemas.microsoft.com/office/powerpoint/2010/main" val="1148541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AB9C4BB9-3317-4186-A8D1-6EBD6DFE5526}"/>
              </a:ext>
            </a:extLst>
          </p:cNvPr>
          <p:cNvSpPr>
            <a:spLocks noGrp="1"/>
          </p:cNvSpPr>
          <p:nvPr>
            <p:ph type="sldNum" sz="quarter" idx="12"/>
          </p:nvPr>
        </p:nvSpPr>
        <p:spPr/>
        <p:txBody>
          <a:bodyPr/>
          <a:lstStyle/>
          <a:p>
            <a:fld id="{FBCDDE2F-6933-41E8-95F9-C15F334E73FE}" type="slidenum">
              <a:rPr lang="ru-RU" smtClean="0"/>
              <a:pPr/>
              <a:t>38</a:t>
            </a:fld>
            <a:endParaRPr lang="ru-RU"/>
          </a:p>
        </p:txBody>
      </p:sp>
      <p:sp>
        <p:nvSpPr>
          <p:cNvPr id="7" name="TextBox 6">
            <a:extLst>
              <a:ext uri="{FF2B5EF4-FFF2-40B4-BE49-F238E27FC236}">
                <a16:creationId xmlns:a16="http://schemas.microsoft.com/office/drawing/2014/main" id="{BB66AF05-B193-40A0-A1AE-3C7800312090}"/>
              </a:ext>
            </a:extLst>
          </p:cNvPr>
          <p:cNvSpPr txBox="1"/>
          <p:nvPr/>
        </p:nvSpPr>
        <p:spPr>
          <a:xfrm>
            <a:off x="184684" y="620688"/>
            <a:ext cx="8640960" cy="2031325"/>
          </a:xfrm>
          <a:prstGeom prst="rect">
            <a:avLst/>
          </a:prstGeom>
          <a:noFill/>
        </p:spPr>
        <p:txBody>
          <a:bodyPr wrap="square">
            <a:spAutoFit/>
          </a:bodyPr>
          <a:lstStyle/>
          <a:p>
            <a:pPr algn="just"/>
            <a:r>
              <a:rPr lang="ru-RU" dirty="0"/>
              <a:t>Если плоскость параллельна одной из осей («пересекается в бесконечности»), то о</a:t>
            </a:r>
            <a:r>
              <a:rPr lang="ru-RU" sz="1800" dirty="0"/>
              <a:t>братные величины отсекаемых отрезков будут равны </a:t>
            </a:r>
            <a:r>
              <a:rPr lang="ru-RU" b="1" dirty="0"/>
              <a:t>(1/∞= 0) </a:t>
            </a:r>
            <a:r>
              <a:rPr lang="ru-RU" dirty="0"/>
              <a:t>и</a:t>
            </a:r>
            <a:r>
              <a:rPr lang="ru-RU" sz="1800" dirty="0"/>
              <a:t> </a:t>
            </a:r>
            <a:r>
              <a:rPr lang="ru-RU" dirty="0"/>
              <a:t>соответствующий индекс равен нулю. </a:t>
            </a:r>
          </a:p>
          <a:p>
            <a:pPr algn="just"/>
            <a:r>
              <a:rPr lang="ru-RU" dirty="0"/>
              <a:t>Если начало координат лежит в плоскости, то либо саму плоскость, либо нулевой узел необходимо перенести так, чтобы она не проходила через него. Как и для направлений, индексы плоскостей всегда приводят к трём наименьшим (взаимно простым) целым числам. </a:t>
            </a:r>
          </a:p>
        </p:txBody>
      </p:sp>
      <p:sp>
        <p:nvSpPr>
          <p:cNvPr id="8" name="Заголовок 1">
            <a:extLst>
              <a:ext uri="{FF2B5EF4-FFF2-40B4-BE49-F238E27FC236}">
                <a16:creationId xmlns:a16="http://schemas.microsoft.com/office/drawing/2014/main" id="{90DE4D16-B04C-4D45-8780-24A7AE0DB754}"/>
              </a:ext>
            </a:extLst>
          </p:cNvPr>
          <p:cNvSpPr>
            <a:spLocks noGrp="1"/>
          </p:cNvSpPr>
          <p:nvPr>
            <p:ph type="title"/>
          </p:nvPr>
        </p:nvSpPr>
        <p:spPr>
          <a:xfrm>
            <a:off x="434076" y="-265297"/>
            <a:ext cx="8229600" cy="1143000"/>
          </a:xfrm>
        </p:spPr>
        <p:txBody>
          <a:bodyPr>
            <a:normAutofit/>
          </a:bodyPr>
          <a:lstStyle/>
          <a:p>
            <a:r>
              <a:rPr lang="ru-RU" sz="3200" b="1" dirty="0"/>
              <a:t>1.3. Индексы Миллера</a:t>
            </a:r>
            <a:endParaRPr lang="ru-RU" sz="3200" dirty="0"/>
          </a:p>
        </p:txBody>
      </p:sp>
      <p:sp>
        <p:nvSpPr>
          <p:cNvPr id="11" name="TextBox 10">
            <a:extLst>
              <a:ext uri="{FF2B5EF4-FFF2-40B4-BE49-F238E27FC236}">
                <a16:creationId xmlns:a16="http://schemas.microsoft.com/office/drawing/2014/main" id="{EF43A4F3-4266-4D6B-A93E-489CE1EE4D79}"/>
              </a:ext>
            </a:extLst>
          </p:cNvPr>
          <p:cNvSpPr txBox="1"/>
          <p:nvPr/>
        </p:nvSpPr>
        <p:spPr>
          <a:xfrm>
            <a:off x="251520" y="6136804"/>
            <a:ext cx="8136904" cy="646331"/>
          </a:xfrm>
          <a:prstGeom prst="rect">
            <a:avLst/>
          </a:prstGeom>
          <a:noFill/>
        </p:spPr>
        <p:txBody>
          <a:bodyPr wrap="square">
            <a:spAutoFit/>
          </a:bodyPr>
          <a:lstStyle/>
          <a:p>
            <a:r>
              <a:rPr lang="ru-RU" dirty="0"/>
              <a:t>От­ри­ца­тель­ные зна­че­ния ин­дек­сов Мил­ле­ра со­от­вет­ст­ву­ют плос­ко­стям, пе­ре­се­каю­щим оси ко­ор­ди­нат в от­ри­ца­тель­ных на­прав­ле­ни­ях (или начало координат).</a:t>
            </a:r>
          </a:p>
        </p:txBody>
      </p:sp>
      <p:pic>
        <p:nvPicPr>
          <p:cNvPr id="3" name="Рисунок 2">
            <a:extLst>
              <a:ext uri="{FF2B5EF4-FFF2-40B4-BE49-F238E27FC236}">
                <a16:creationId xmlns:a16="http://schemas.microsoft.com/office/drawing/2014/main" id="{B3655D2F-BDA8-471A-BC0C-FC9536D32667}"/>
              </a:ext>
            </a:extLst>
          </p:cNvPr>
          <p:cNvPicPr>
            <a:picLocks noChangeAspect="1"/>
          </p:cNvPicPr>
          <p:nvPr/>
        </p:nvPicPr>
        <p:blipFill>
          <a:blip r:embed="rId2"/>
          <a:stretch>
            <a:fillRect/>
          </a:stretch>
        </p:blipFill>
        <p:spPr>
          <a:xfrm>
            <a:off x="4952776" y="4080015"/>
            <a:ext cx="3200847" cy="2038635"/>
          </a:xfrm>
          <a:prstGeom prst="rect">
            <a:avLst/>
          </a:prstGeom>
        </p:spPr>
      </p:pic>
      <p:pic>
        <p:nvPicPr>
          <p:cNvPr id="12" name="Рисунок 11">
            <a:extLst>
              <a:ext uri="{FF2B5EF4-FFF2-40B4-BE49-F238E27FC236}">
                <a16:creationId xmlns:a16="http://schemas.microsoft.com/office/drawing/2014/main" id="{83F50262-6CA0-43BA-9054-302B36475FD3}"/>
              </a:ext>
            </a:extLst>
          </p:cNvPr>
          <p:cNvPicPr>
            <a:picLocks noChangeAspect="1"/>
          </p:cNvPicPr>
          <p:nvPr/>
        </p:nvPicPr>
        <p:blipFill>
          <a:blip r:embed="rId3"/>
          <a:stretch>
            <a:fillRect/>
          </a:stretch>
        </p:blipFill>
        <p:spPr>
          <a:xfrm>
            <a:off x="0" y="2576593"/>
            <a:ext cx="9144000" cy="1704814"/>
          </a:xfrm>
          <a:prstGeom prst="rect">
            <a:avLst/>
          </a:prstGeom>
        </p:spPr>
      </p:pic>
      <p:pic>
        <p:nvPicPr>
          <p:cNvPr id="16" name="Рисунок 15">
            <a:extLst>
              <a:ext uri="{FF2B5EF4-FFF2-40B4-BE49-F238E27FC236}">
                <a16:creationId xmlns:a16="http://schemas.microsoft.com/office/drawing/2014/main" id="{A19B9CCB-4ADD-4BBA-8AAC-6E9FF98D42DF}"/>
              </a:ext>
            </a:extLst>
          </p:cNvPr>
          <p:cNvPicPr>
            <a:picLocks noChangeAspect="1"/>
          </p:cNvPicPr>
          <p:nvPr/>
        </p:nvPicPr>
        <p:blipFill>
          <a:blip r:embed="rId4"/>
          <a:stretch>
            <a:fillRect/>
          </a:stretch>
        </p:blipFill>
        <p:spPr>
          <a:xfrm>
            <a:off x="1835696" y="4316093"/>
            <a:ext cx="2669468" cy="1818094"/>
          </a:xfrm>
          <a:prstGeom prst="rect">
            <a:avLst/>
          </a:prstGeom>
        </p:spPr>
      </p:pic>
    </p:spTree>
    <p:extLst>
      <p:ext uri="{BB962C8B-B14F-4D97-AF65-F5344CB8AC3E}">
        <p14:creationId xmlns:p14="http://schemas.microsoft.com/office/powerpoint/2010/main" val="2414339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6B7D97E6-B1E9-4B4B-9871-23C5B86231AF}"/>
              </a:ext>
            </a:extLst>
          </p:cNvPr>
          <p:cNvSpPr>
            <a:spLocks noGrp="1"/>
          </p:cNvSpPr>
          <p:nvPr>
            <p:ph type="sldNum" sz="quarter" idx="12"/>
          </p:nvPr>
        </p:nvSpPr>
        <p:spPr/>
        <p:txBody>
          <a:bodyPr/>
          <a:lstStyle/>
          <a:p>
            <a:fld id="{FBCDDE2F-6933-41E8-95F9-C15F334E73FE}" type="slidenum">
              <a:rPr lang="ru-RU" smtClean="0"/>
              <a:pPr/>
              <a:t>39</a:t>
            </a:fld>
            <a:endParaRPr lang="ru-RU"/>
          </a:p>
        </p:txBody>
      </p:sp>
      <p:sp>
        <p:nvSpPr>
          <p:cNvPr id="7" name="TextBox 6">
            <a:extLst>
              <a:ext uri="{FF2B5EF4-FFF2-40B4-BE49-F238E27FC236}">
                <a16:creationId xmlns:a16="http://schemas.microsoft.com/office/drawing/2014/main" id="{F4EFB860-2814-4712-989B-54E9D405D3DA}"/>
              </a:ext>
            </a:extLst>
          </p:cNvPr>
          <p:cNvSpPr txBox="1"/>
          <p:nvPr/>
        </p:nvSpPr>
        <p:spPr>
          <a:xfrm>
            <a:off x="98579" y="630048"/>
            <a:ext cx="8712968" cy="4524315"/>
          </a:xfrm>
          <a:prstGeom prst="rect">
            <a:avLst/>
          </a:prstGeom>
          <a:noFill/>
        </p:spPr>
        <p:txBody>
          <a:bodyPr wrap="square">
            <a:spAutoFit/>
          </a:bodyPr>
          <a:lstStyle/>
          <a:p>
            <a:pPr algn="just"/>
            <a:r>
              <a:rPr lang="ru-RU" dirty="0"/>
              <a:t>При перемещении начала координат в другой узел решётки индексы всех остальных узлов изменяются, а индексы направлений и плоскостей остаются неизменными. </a:t>
            </a:r>
          </a:p>
          <a:p>
            <a:pPr algn="just"/>
            <a:r>
              <a:rPr lang="ru-RU" dirty="0"/>
              <a:t>Иначе говоря, тройка индексов задаёт не одну прямую или плоскость, а всё множество параллельных прямых (плоскостей) кристалла. </a:t>
            </a:r>
          </a:p>
          <a:p>
            <a:pPr algn="just"/>
            <a:endParaRPr lang="en-US" dirty="0"/>
          </a:p>
          <a:p>
            <a:pPr algn="just"/>
            <a:r>
              <a:rPr lang="ru-RU" dirty="0"/>
              <a:t>Совокупность </a:t>
            </a:r>
            <a:r>
              <a:rPr lang="ru-RU" dirty="0" err="1"/>
              <a:t>кристаллографически</a:t>
            </a:r>
            <a:r>
              <a:rPr lang="ru-RU" dirty="0"/>
              <a:t> эквивалентных направлений или плоскостей называется семейством. </a:t>
            </a:r>
          </a:p>
          <a:p>
            <a:pPr algn="just"/>
            <a:r>
              <a:rPr lang="ru-RU" b="1" dirty="0"/>
              <a:t>Индексы семейства направлений </a:t>
            </a:r>
            <a:r>
              <a:rPr lang="ru-RU" dirty="0"/>
              <a:t>заключают в угловые скобки: </a:t>
            </a:r>
            <a:r>
              <a:rPr lang="en-US" b="1" dirty="0"/>
              <a:t>&lt;100&gt;</a:t>
            </a:r>
            <a:r>
              <a:rPr lang="ru-RU" dirty="0"/>
              <a:t>, </a:t>
            </a:r>
            <a:endParaRPr lang="en-US" dirty="0"/>
          </a:p>
          <a:p>
            <a:pPr algn="just"/>
            <a:r>
              <a:rPr lang="ru-RU" dirty="0"/>
              <a:t>а </a:t>
            </a:r>
            <a:r>
              <a:rPr lang="ru-RU" b="1" dirty="0"/>
              <a:t>семейства плоскостей </a:t>
            </a:r>
            <a:r>
              <a:rPr lang="ru-RU" dirty="0"/>
              <a:t>— в фигурные: </a:t>
            </a:r>
            <a:r>
              <a:rPr lang="ru-RU" b="1" dirty="0"/>
              <a:t>{100}. </a:t>
            </a:r>
            <a:endParaRPr lang="en-US" b="1" dirty="0"/>
          </a:p>
          <a:p>
            <a:pPr algn="just"/>
            <a:endParaRPr lang="en-US" b="1" dirty="0"/>
          </a:p>
          <a:p>
            <a:pPr algn="just"/>
            <a:r>
              <a:rPr lang="ru-RU" dirty="0"/>
              <a:t>Все направления (плоскости), входящие в семейство, могут быть переведены друг в друга путём симметричных преобразований, характерных для данной решётки. </a:t>
            </a:r>
            <a:endParaRPr lang="en-US" dirty="0"/>
          </a:p>
          <a:p>
            <a:pPr algn="just"/>
            <a:endParaRPr lang="en-US" dirty="0"/>
          </a:p>
          <a:p>
            <a:pPr algn="just"/>
            <a:r>
              <a:rPr lang="ru-RU" u="sng" dirty="0"/>
              <a:t>Важно запомнить</a:t>
            </a:r>
            <a:r>
              <a:rPr lang="ru-RU" dirty="0"/>
              <a:t>: для кубических кристаллов в семейство входят все направления (плоскости), которые можно получить из данного набора индексов путём их перестановки или замены знаков. </a:t>
            </a:r>
          </a:p>
        </p:txBody>
      </p:sp>
      <p:sp>
        <p:nvSpPr>
          <p:cNvPr id="8" name="Заголовок 1">
            <a:extLst>
              <a:ext uri="{FF2B5EF4-FFF2-40B4-BE49-F238E27FC236}">
                <a16:creationId xmlns:a16="http://schemas.microsoft.com/office/drawing/2014/main" id="{E072F0A3-F4BF-4872-93CE-C6AD7D26A4B9}"/>
              </a:ext>
            </a:extLst>
          </p:cNvPr>
          <p:cNvSpPr>
            <a:spLocks noGrp="1"/>
          </p:cNvSpPr>
          <p:nvPr>
            <p:ph type="title"/>
          </p:nvPr>
        </p:nvSpPr>
        <p:spPr>
          <a:xfrm>
            <a:off x="434076" y="-265297"/>
            <a:ext cx="8229600" cy="1143000"/>
          </a:xfrm>
        </p:spPr>
        <p:txBody>
          <a:bodyPr>
            <a:normAutofit/>
          </a:bodyPr>
          <a:lstStyle/>
          <a:p>
            <a:r>
              <a:rPr lang="ru-RU" sz="3200" b="1" dirty="0"/>
              <a:t>1.3. Индексы Миллера</a:t>
            </a:r>
            <a:endParaRPr lang="ru-RU" sz="3200" dirty="0"/>
          </a:p>
        </p:txBody>
      </p:sp>
      <p:sp>
        <p:nvSpPr>
          <p:cNvPr id="10" name="TextBox 9">
            <a:extLst>
              <a:ext uri="{FF2B5EF4-FFF2-40B4-BE49-F238E27FC236}">
                <a16:creationId xmlns:a16="http://schemas.microsoft.com/office/drawing/2014/main" id="{0AB9FAFE-5FA6-42B2-91FF-94F78C653804}"/>
              </a:ext>
            </a:extLst>
          </p:cNvPr>
          <p:cNvSpPr txBox="1"/>
          <p:nvPr/>
        </p:nvSpPr>
        <p:spPr>
          <a:xfrm>
            <a:off x="120384" y="5229200"/>
            <a:ext cx="8856984" cy="1200329"/>
          </a:xfrm>
          <a:prstGeom prst="rect">
            <a:avLst/>
          </a:prstGeom>
          <a:noFill/>
        </p:spPr>
        <p:txBody>
          <a:bodyPr wrap="square">
            <a:spAutoFit/>
          </a:bodyPr>
          <a:lstStyle/>
          <a:p>
            <a:r>
              <a:rPr lang="ru-RU" b="1" dirty="0"/>
              <a:t>Пример:</a:t>
            </a:r>
            <a:r>
              <a:rPr lang="ru-RU" dirty="0"/>
              <a:t> для кубической сингонии символ </a:t>
            </a:r>
            <a:r>
              <a:rPr lang="en-US" dirty="0"/>
              <a:t>{</a:t>
            </a:r>
            <a:r>
              <a:rPr lang="ru-RU" dirty="0"/>
              <a:t>100</a:t>
            </a:r>
            <a:r>
              <a:rPr lang="en-US" dirty="0"/>
              <a:t>}</a:t>
            </a:r>
            <a:r>
              <a:rPr lang="ru-RU" dirty="0"/>
              <a:t> отвечает плоскостям (100), (010), (001), связанным между собой преобразованиями симметрии. </a:t>
            </a:r>
            <a:endParaRPr lang="en-US" dirty="0"/>
          </a:p>
          <a:p>
            <a:r>
              <a:rPr lang="ru-RU" dirty="0"/>
              <a:t>Множитель повторяемости</a:t>
            </a:r>
            <a:r>
              <a:rPr lang="en-US" dirty="0"/>
              <a:t> (p)</a:t>
            </a:r>
            <a:r>
              <a:rPr lang="ru-RU" dirty="0"/>
              <a:t> - число плоскостей в кристаллической форме. Пример, в кубической сингонии для {100} p = 6, {110} p = 12, {111} p = 8, {123} p = 24. </a:t>
            </a:r>
          </a:p>
        </p:txBody>
      </p:sp>
    </p:spTree>
    <p:extLst>
      <p:ext uri="{BB962C8B-B14F-4D97-AF65-F5344CB8AC3E}">
        <p14:creationId xmlns:p14="http://schemas.microsoft.com/office/powerpoint/2010/main" val="418424402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1844</TotalTime>
  <Words>2771</Words>
  <Application>Microsoft Office PowerPoint</Application>
  <PresentationFormat>Экран (4:3)</PresentationFormat>
  <Paragraphs>261</Paragraphs>
  <Slides>39</Slides>
  <Notes>0</Notes>
  <HiddenSlides>0</HiddenSlides>
  <MMClips>0</MMClips>
  <ScaleCrop>false</ScaleCrop>
  <HeadingPairs>
    <vt:vector size="8" baseType="variant">
      <vt:variant>
        <vt:lpstr>Использованные шрифты</vt:lpstr>
      </vt:variant>
      <vt:variant>
        <vt:i4>3</vt:i4>
      </vt:variant>
      <vt:variant>
        <vt:lpstr>Тема</vt:lpstr>
      </vt:variant>
      <vt:variant>
        <vt:i4>1</vt:i4>
      </vt:variant>
      <vt:variant>
        <vt:lpstr>Внедренные серверы OLE</vt:lpstr>
      </vt:variant>
      <vt:variant>
        <vt:i4>1</vt:i4>
      </vt:variant>
      <vt:variant>
        <vt:lpstr>Заголовки слайдов</vt:lpstr>
      </vt:variant>
      <vt:variant>
        <vt:i4>39</vt:i4>
      </vt:variant>
    </vt:vector>
  </HeadingPairs>
  <TitlesOfParts>
    <vt:vector size="44" baseType="lpstr">
      <vt:lpstr>Arial</vt:lpstr>
      <vt:lpstr>Calibri</vt:lpstr>
      <vt:lpstr>Times New Roman</vt:lpstr>
      <vt:lpstr>Тема Office</vt:lpstr>
      <vt:lpstr>Equation</vt:lpstr>
      <vt:lpstr>Презентация PowerPoint</vt:lpstr>
      <vt:lpstr>Презентация PowerPoint</vt:lpstr>
      <vt:lpstr>Презентация PowerPoint</vt:lpstr>
      <vt:lpstr>Введение</vt:lpstr>
      <vt:lpstr>  1. Строение материалов  </vt:lpstr>
      <vt:lpstr>1.1. Регулярное строение идеальных кристаллов</vt:lpstr>
      <vt:lpstr>1.1. Регулярное строение кристаллов</vt:lpstr>
      <vt:lpstr>1.1. Регулярное строение кристаллов</vt:lpstr>
      <vt:lpstr>1.1. Регулярное строение кристаллов</vt:lpstr>
      <vt:lpstr>1.1. Регулярное строение кристаллов</vt:lpstr>
      <vt:lpstr>1.1. Регулярное строение кристаллов</vt:lpstr>
      <vt:lpstr>1.1. Регулярное строение кристаллов</vt:lpstr>
      <vt:lpstr>1.1. Регулярное строение кристаллов</vt:lpstr>
      <vt:lpstr>1.1. Регулярное строение кристаллов</vt:lpstr>
      <vt:lpstr>1.1. Регулярное строение кристаллов</vt:lpstr>
      <vt:lpstr>1.1. Регулярное строение кристаллов</vt:lpstr>
      <vt:lpstr>1.1. Регулярное строение кристаллов</vt:lpstr>
      <vt:lpstr>1.1. Регулярное строение кристаллов</vt:lpstr>
      <vt:lpstr>14 типов решеток Браве</vt:lpstr>
      <vt:lpstr>1.1. Регулярное строение кристаллов</vt:lpstr>
      <vt:lpstr>1.1. Регулярное строение кристаллов</vt:lpstr>
      <vt:lpstr>1.2. Характеристики решёток</vt:lpstr>
      <vt:lpstr>1.2. Характеристики решёток</vt:lpstr>
      <vt:lpstr>1.2. Характеристики решёток</vt:lpstr>
      <vt:lpstr>1.2. Характеристики решёток</vt:lpstr>
      <vt:lpstr>1.2. Характеристики решёток</vt:lpstr>
      <vt:lpstr>1.2.1. Простая кубическая решётка</vt:lpstr>
      <vt:lpstr> 1.2.2. Объёмно-центрированная кубическая решётка (ОЦК) </vt:lpstr>
      <vt:lpstr> 1.2.3. Гранецентрированная кубическая решётка (ГЦК) </vt:lpstr>
      <vt:lpstr> 1.2.4.Гексагональная плотноупакованная решётка (ГПУ) </vt:lpstr>
      <vt:lpstr>1.2.4.Гексагональная плотноупакованная решётка (ГПУ)</vt:lpstr>
      <vt:lpstr>1.2. Полиморфизм</vt:lpstr>
      <vt:lpstr>1.3. Индексы Миллера</vt:lpstr>
      <vt:lpstr>1.3. Индексы Миллера</vt:lpstr>
      <vt:lpstr>1.3. Индексы Миллера</vt:lpstr>
      <vt:lpstr>1.3. Индексы Миллера</vt:lpstr>
      <vt:lpstr>1.3. Индексы Миллера</vt:lpstr>
      <vt:lpstr>1.3. Индексы Миллера</vt:lpstr>
      <vt:lpstr>1.3. Индексы Миллера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Строение материалов  1.1. Регулярное строение идеальных кристаллов. 1.2. Типы межатомных связей. 1.3. Межатомное взаимодействие. 1.4. классификация материалов по степени их кристалличности.</dc:title>
  <dc:creator>Galina</dc:creator>
  <cp:lastModifiedBy>Юрьев Юрий</cp:lastModifiedBy>
  <cp:revision>156</cp:revision>
  <cp:lastPrinted>2022-02-15T08:55:25Z</cp:lastPrinted>
  <dcterms:created xsi:type="dcterms:W3CDTF">2014-09-01T15:19:11Z</dcterms:created>
  <dcterms:modified xsi:type="dcterms:W3CDTF">2022-02-17T08:54:25Z</dcterms:modified>
</cp:coreProperties>
</file>