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9" r:id="rId4"/>
    <p:sldId id="258" r:id="rId5"/>
    <p:sldId id="257" r:id="rId6"/>
    <p:sldId id="260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-114" y="-3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99C1D-CCF1-4705-A3E7-EED1C0FBC16B}" type="datetimeFigureOut">
              <a:rPr lang="ru-RU" smtClean="0"/>
              <a:t>30.06.2015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296B5-F0E1-4EB5-82BA-448B11041F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14590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99C1D-CCF1-4705-A3E7-EED1C0FBC16B}" type="datetimeFigureOut">
              <a:rPr lang="ru-RU" smtClean="0"/>
              <a:t>30.06.2015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296B5-F0E1-4EB5-82BA-448B11041F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5220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99C1D-CCF1-4705-A3E7-EED1C0FBC16B}" type="datetimeFigureOut">
              <a:rPr lang="ru-RU" smtClean="0"/>
              <a:t>30.06.2015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296B5-F0E1-4EB5-82BA-448B11041F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91704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99C1D-CCF1-4705-A3E7-EED1C0FBC16B}" type="datetimeFigureOut">
              <a:rPr lang="ru-RU" smtClean="0"/>
              <a:t>30.06.2015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296B5-F0E1-4EB5-82BA-448B11041F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97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99C1D-CCF1-4705-A3E7-EED1C0FBC16B}" type="datetimeFigureOut">
              <a:rPr lang="ru-RU" smtClean="0"/>
              <a:t>30.06.2015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296B5-F0E1-4EB5-82BA-448B11041F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89751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99C1D-CCF1-4705-A3E7-EED1C0FBC16B}" type="datetimeFigureOut">
              <a:rPr lang="ru-RU" smtClean="0"/>
              <a:t>30.06.2015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296B5-F0E1-4EB5-82BA-448B11041F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20614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99C1D-CCF1-4705-A3E7-EED1C0FBC16B}" type="datetimeFigureOut">
              <a:rPr lang="ru-RU" smtClean="0"/>
              <a:t>30.06.2015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296B5-F0E1-4EB5-82BA-448B11041F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45192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99C1D-CCF1-4705-A3E7-EED1C0FBC16B}" type="datetimeFigureOut">
              <a:rPr lang="ru-RU" smtClean="0"/>
              <a:t>30.06.2015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296B5-F0E1-4EB5-82BA-448B11041F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57055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99C1D-CCF1-4705-A3E7-EED1C0FBC16B}" type="datetimeFigureOut">
              <a:rPr lang="ru-RU" smtClean="0"/>
              <a:t>30.06.2015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296B5-F0E1-4EB5-82BA-448B11041F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01451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99C1D-CCF1-4705-A3E7-EED1C0FBC16B}" type="datetimeFigureOut">
              <a:rPr lang="ru-RU" smtClean="0"/>
              <a:t>30.06.2015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296B5-F0E1-4EB5-82BA-448B11041F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35497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99C1D-CCF1-4705-A3E7-EED1C0FBC16B}" type="datetimeFigureOut">
              <a:rPr lang="ru-RU" smtClean="0"/>
              <a:t>30.06.2015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296B5-F0E1-4EB5-82BA-448B11041F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93363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E99C1D-CCF1-4705-A3E7-EED1C0FBC16B}" type="datetimeFigureOut">
              <a:rPr lang="ru-RU" smtClean="0"/>
              <a:t>30.06.2015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8296B5-F0E1-4EB5-82BA-448B11041F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294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90872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Классификация систем управления технологическим </a:t>
            </a:r>
            <a:r>
              <a:rPr lang="ru-RU" b="1" dirty="0" smtClean="0"/>
              <a:t>оборудованием</a:t>
            </a:r>
            <a:r>
              <a:rPr lang="ru-RU" dirty="0" smtClean="0"/>
              <a:t> (СУТО)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99592" y="3284984"/>
            <a:ext cx="7560840" cy="1752600"/>
          </a:xfrm>
        </p:spPr>
        <p:txBody>
          <a:bodyPr>
            <a:normAutofit/>
          </a:bodyPr>
          <a:lstStyle/>
          <a:p>
            <a:pPr algn="just"/>
            <a:r>
              <a:rPr lang="ru-RU" dirty="0" smtClean="0"/>
              <a:t>Цель: Освоить основные принципы классификации </a:t>
            </a:r>
            <a:r>
              <a:rPr lang="ru-RU" dirty="0"/>
              <a:t>систем управления технологическим оборудованием</a:t>
            </a:r>
          </a:p>
        </p:txBody>
      </p:sp>
    </p:spTree>
    <p:extLst>
      <p:ext uri="{BB962C8B-B14F-4D97-AF65-F5344CB8AC3E}">
        <p14:creationId xmlns:p14="http://schemas.microsoft.com/office/powerpoint/2010/main" val="22933079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/>
              <a:t>У</a:t>
            </a:r>
            <a:r>
              <a:rPr lang="ru-RU" sz="3200" dirty="0" smtClean="0"/>
              <a:t>правление технологическим объектом включает в себя следующие компоненты:</a:t>
            </a:r>
            <a:br>
              <a:rPr lang="ru-RU" sz="3200" dirty="0" smtClean="0"/>
            </a:b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- </a:t>
            </a:r>
            <a:r>
              <a:rPr lang="ru-RU" dirty="0"/>
              <a:t>сбор первичных сведений об управляемом объекте (сведения об изделии, оборудовании и приемах обработки, записанные в УП), вторичных сведений (сведения, полученные во время управления)</a:t>
            </a:r>
          </a:p>
          <a:p>
            <a:r>
              <a:rPr lang="ru-RU" dirty="0"/>
              <a:t>- обработку полученных сведений (выполнение необходимых расчетов, анализ данных, проверка условий и т.д.);</a:t>
            </a:r>
          </a:p>
          <a:p>
            <a:r>
              <a:rPr lang="ru-RU" dirty="0"/>
              <a:t>- выводы и принятие необходимых решений;</a:t>
            </a:r>
          </a:p>
          <a:p>
            <a:r>
              <a:rPr lang="ru-RU" dirty="0"/>
              <a:t>- обеспечение управляющих воздействий</a:t>
            </a:r>
          </a:p>
        </p:txBody>
      </p:sp>
    </p:spTree>
    <p:extLst>
      <p:ext uri="{BB962C8B-B14F-4D97-AF65-F5344CB8AC3E}">
        <p14:creationId xmlns:p14="http://schemas.microsoft.com/office/powerpoint/2010/main" val="18736781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Структура УЧПУ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По структуре</a:t>
            </a:r>
            <a:r>
              <a:rPr lang="ru-RU" dirty="0" smtClean="0"/>
              <a:t>:</a:t>
            </a:r>
          </a:p>
          <a:p>
            <a:r>
              <a:rPr lang="ru-RU" dirty="0" smtClean="0"/>
              <a:t> </a:t>
            </a:r>
            <a:r>
              <a:rPr lang="ru-RU" dirty="0"/>
              <a:t>одноступенчатая и </a:t>
            </a:r>
            <a:r>
              <a:rPr lang="ru-RU" dirty="0" smtClean="0"/>
              <a:t>двухступенчатая</a:t>
            </a:r>
          </a:p>
          <a:p>
            <a:pPr marL="0" indent="0">
              <a:buNone/>
            </a:pPr>
            <a:r>
              <a:rPr lang="ru-RU" dirty="0"/>
              <a:t>По характеру использования:</a:t>
            </a:r>
          </a:p>
          <a:p>
            <a:r>
              <a:rPr lang="ru-RU" dirty="0"/>
              <a:t>1. для оперативного вмешательства в ход процесса;</a:t>
            </a:r>
          </a:p>
          <a:p>
            <a:r>
              <a:rPr lang="ru-RU" dirty="0"/>
              <a:t>2. для совершенствования организации управления;</a:t>
            </a:r>
          </a:p>
          <a:p>
            <a:r>
              <a:rPr lang="ru-RU" dirty="0"/>
              <a:t>3. для создания новых схем и конструкций</a:t>
            </a:r>
          </a:p>
        </p:txBody>
      </p:sp>
    </p:spTree>
    <p:extLst>
      <p:ext uri="{BB962C8B-B14F-4D97-AF65-F5344CB8AC3E}">
        <p14:creationId xmlns:p14="http://schemas.microsoft.com/office/powerpoint/2010/main" val="33697407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Структура УЧПУ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ru-RU" sz="9600" dirty="0"/>
              <a:t>По степени централизации:</a:t>
            </a:r>
          </a:p>
          <a:p>
            <a:r>
              <a:rPr lang="ru-RU" sz="9600" dirty="0"/>
              <a:t>1.      централизованные </a:t>
            </a:r>
            <a:endParaRPr lang="ru-RU" sz="9600" dirty="0" smtClean="0"/>
          </a:p>
          <a:p>
            <a:r>
              <a:rPr lang="ru-RU" sz="9600" dirty="0"/>
              <a:t>2.     Децентрализованные </a:t>
            </a:r>
            <a:endParaRPr lang="ru-RU" sz="9600" dirty="0" smtClean="0"/>
          </a:p>
          <a:p>
            <a:pPr marL="0" indent="0">
              <a:buNone/>
            </a:pPr>
            <a:r>
              <a:rPr lang="ru-RU" sz="9600" dirty="0" smtClean="0"/>
              <a:t>По управлению движением:</a:t>
            </a:r>
          </a:p>
          <a:p>
            <a:r>
              <a:rPr lang="ru-RU" sz="9600" dirty="0" smtClean="0"/>
              <a:t>путевые </a:t>
            </a:r>
          </a:p>
          <a:p>
            <a:r>
              <a:rPr lang="ru-RU" sz="9600" dirty="0" smtClean="0"/>
              <a:t>Командные</a:t>
            </a:r>
          </a:p>
          <a:p>
            <a:pPr marL="0" indent="0">
              <a:buNone/>
            </a:pPr>
            <a:r>
              <a:rPr lang="ru-RU" sz="9600" dirty="0"/>
              <a:t>По элементной базе: </a:t>
            </a:r>
            <a:endParaRPr lang="ru-RU" sz="9600" dirty="0" smtClean="0"/>
          </a:p>
          <a:p>
            <a:r>
              <a:rPr lang="ru-RU" sz="9600" dirty="0" smtClean="0"/>
              <a:t>электрические</a:t>
            </a:r>
            <a:r>
              <a:rPr lang="ru-RU" sz="9600" dirty="0"/>
              <a:t>; </a:t>
            </a:r>
            <a:endParaRPr lang="ru-RU" sz="9600" dirty="0" smtClean="0"/>
          </a:p>
          <a:p>
            <a:r>
              <a:rPr lang="ru-RU" sz="9600" dirty="0" smtClean="0"/>
              <a:t>механические</a:t>
            </a:r>
            <a:r>
              <a:rPr lang="ru-RU" sz="9600" dirty="0"/>
              <a:t>; </a:t>
            </a:r>
            <a:endParaRPr lang="ru-RU" sz="9600" dirty="0" smtClean="0"/>
          </a:p>
          <a:p>
            <a:r>
              <a:rPr lang="ru-RU" sz="9600" dirty="0" smtClean="0"/>
              <a:t>гидравлические </a:t>
            </a:r>
            <a:r>
              <a:rPr lang="ru-RU" sz="9600" dirty="0"/>
              <a:t>и пневматические.</a:t>
            </a:r>
          </a:p>
          <a:p>
            <a:endParaRPr lang="ru-RU" sz="5100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5683384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Задачи СУТО: 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</a:t>
            </a:r>
            <a:r>
              <a:rPr lang="ru-RU" dirty="0"/>
              <a:t>) Обеспечение требуемых действий исполнительных механизмов.</a:t>
            </a:r>
          </a:p>
          <a:p>
            <a:r>
              <a:rPr lang="ru-RU" dirty="0"/>
              <a:t>2) Обеспечение заданных режимов.</a:t>
            </a:r>
          </a:p>
          <a:p>
            <a:r>
              <a:rPr lang="ru-RU" dirty="0"/>
              <a:t>3) Обеспечение требуемых параметров объекта производства.</a:t>
            </a:r>
          </a:p>
          <a:p>
            <a:r>
              <a:rPr lang="ru-RU" dirty="0"/>
              <a:t>4) Выполнение вспомогательных параметров.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899644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Требования.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1</a:t>
            </a:r>
            <a:r>
              <a:rPr lang="ru-RU" dirty="0"/>
              <a:t>) Обеспечение высокой мобильности.</a:t>
            </a:r>
          </a:p>
          <a:p>
            <a:r>
              <a:rPr lang="ru-RU" dirty="0"/>
              <a:t>2) Обеспечение выполнения сложных задач функционирования.</a:t>
            </a:r>
          </a:p>
          <a:p>
            <a:r>
              <a:rPr lang="ru-RU" dirty="0"/>
              <a:t>3) Простота конструкции и низкая себестоимость.</a:t>
            </a:r>
          </a:p>
          <a:p>
            <a:r>
              <a:rPr lang="ru-RU" dirty="0"/>
              <a:t>4) Возможность дистанционного управления.</a:t>
            </a:r>
          </a:p>
          <a:p>
            <a:r>
              <a:rPr lang="ru-RU" dirty="0"/>
              <a:t>5) Возможность саморегулирования.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255334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Команды СУТО.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Технологические .</a:t>
            </a:r>
          </a:p>
          <a:p>
            <a:r>
              <a:rPr lang="ru-RU" dirty="0"/>
              <a:t>- Цикловые 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/>
              <a:t>- </a:t>
            </a:r>
            <a:r>
              <a:rPr lang="ru-RU" dirty="0" smtClean="0"/>
              <a:t>Служебные.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865700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Классификация систем, по характеру информации записанной на </a:t>
            </a:r>
            <a:r>
              <a:rPr lang="ru-RU" sz="2800" dirty="0" err="1"/>
              <a:t>программоносителе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системы </a:t>
            </a:r>
            <a:endParaRPr lang="ru-RU" dirty="0" smtClean="0"/>
          </a:p>
          <a:p>
            <a:r>
              <a:rPr lang="ru-RU" dirty="0" smtClean="0"/>
              <a:t>Непрерывные</a:t>
            </a:r>
          </a:p>
          <a:p>
            <a:r>
              <a:rPr lang="ru-RU" dirty="0" smtClean="0"/>
              <a:t> </a:t>
            </a:r>
            <a:r>
              <a:rPr lang="ru-RU"/>
              <a:t>дискретные </a:t>
            </a:r>
            <a:endParaRPr lang="ru-RU" smtClean="0"/>
          </a:p>
          <a:p>
            <a:r>
              <a:rPr lang="ru-RU" smtClean="0"/>
              <a:t>дискретно-непрерывные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2932164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217</Words>
  <Application>Microsoft Office PowerPoint</Application>
  <PresentationFormat>Экран (4:3)</PresentationFormat>
  <Paragraphs>52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Классификация систем управления технологическим оборудованием (СУТО)</vt:lpstr>
      <vt:lpstr>Управление технологическим объектом включает в себя следующие компоненты: </vt:lpstr>
      <vt:lpstr>Структура УЧПУ</vt:lpstr>
      <vt:lpstr>Структура УЧПУ</vt:lpstr>
      <vt:lpstr>Задачи СУТО:  </vt:lpstr>
      <vt:lpstr>Требования. </vt:lpstr>
      <vt:lpstr>Команды СУТО. </vt:lpstr>
      <vt:lpstr>Классификация систем, по характеру информации записанной на программоносителе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Классификация систем управления технологическим оборудованием (СУТО)</dc:title>
  <dc:creator>Sancho</dc:creator>
  <cp:lastModifiedBy>Sancho</cp:lastModifiedBy>
  <cp:revision>2</cp:revision>
  <dcterms:created xsi:type="dcterms:W3CDTF">2015-06-30T07:16:22Z</dcterms:created>
  <dcterms:modified xsi:type="dcterms:W3CDTF">2015-06-30T07:27:17Z</dcterms:modified>
</cp:coreProperties>
</file>