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5" r:id="rId5"/>
    <p:sldId id="267" r:id="rId6"/>
    <p:sldId id="279" r:id="rId7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14" y="-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A0FB-49E9-4006-AC93-BCACD53C7999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180C-1ECC-46D0-A47C-85229E8F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533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A0FB-49E9-4006-AC93-BCACD53C7999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180C-1ECC-46D0-A47C-85229E8F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241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A0FB-49E9-4006-AC93-BCACD53C7999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180C-1ECC-46D0-A47C-85229E8F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860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A0FB-49E9-4006-AC93-BCACD53C7999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180C-1ECC-46D0-A47C-85229E8F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570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A0FB-49E9-4006-AC93-BCACD53C7999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180C-1ECC-46D0-A47C-85229E8F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281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A0FB-49E9-4006-AC93-BCACD53C7999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180C-1ECC-46D0-A47C-85229E8F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556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A0FB-49E9-4006-AC93-BCACD53C7999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180C-1ECC-46D0-A47C-85229E8F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520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A0FB-49E9-4006-AC93-BCACD53C7999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180C-1ECC-46D0-A47C-85229E8F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639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A0FB-49E9-4006-AC93-BCACD53C7999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180C-1ECC-46D0-A47C-85229E8F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51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A0FB-49E9-4006-AC93-BCACD53C7999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180C-1ECC-46D0-A47C-85229E8F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43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A0FB-49E9-4006-AC93-BCACD53C7999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180C-1ECC-46D0-A47C-85229E8F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128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5A0FB-49E9-4006-AC93-BCACD53C7999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B180C-1ECC-46D0-A47C-85229E8F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427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24744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/>
              <a:t>5-осевая обработка.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284984"/>
            <a:ext cx="6400800" cy="1752600"/>
          </a:xfrm>
        </p:spPr>
        <p:txBody>
          <a:bodyPr/>
          <a:lstStyle/>
          <a:p>
            <a:pPr algn="just"/>
            <a:r>
              <a:rPr lang="ru-RU" dirty="0" smtClean="0"/>
              <a:t>Цель</a:t>
            </a:r>
            <a:r>
              <a:rPr lang="ru-RU" dirty="0" smtClean="0"/>
              <a:t>: Понять преимущества и возможности 5-ти осевого фрезерования.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399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Autofit/>
          </a:bodyPr>
          <a:lstStyle/>
          <a:p>
            <a:r>
              <a:rPr lang="ru-RU" sz="2000" dirty="0"/>
              <a:t>Технология </a:t>
            </a:r>
            <a:r>
              <a:rPr lang="ru-RU" sz="2000" dirty="0" err="1"/>
              <a:t>многоосевой</a:t>
            </a:r>
            <a:r>
              <a:rPr lang="ru-RU" sz="2000" dirty="0"/>
              <a:t> обработки впервые начала применяться в авиакосмической </a:t>
            </a:r>
            <a:r>
              <a:rPr lang="ru-RU" sz="2000" dirty="0" smtClean="0"/>
              <a:t>промышленности.</a:t>
            </a:r>
            <a:br>
              <a:rPr lang="ru-RU" sz="2000" dirty="0" smtClean="0"/>
            </a:br>
            <a:r>
              <a:rPr lang="ru-RU" sz="2000" dirty="0" smtClean="0"/>
              <a:t>Основное требование - </a:t>
            </a:r>
            <a:r>
              <a:rPr lang="ru-RU" sz="2000" dirty="0"/>
              <a:t>повышенная точность изготовления и механической обработки деталей сложной формы.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420888"/>
            <a:ext cx="8640960" cy="2664296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 smtClean="0"/>
              <a:t> На данный момент 5-координатная обработка используется в кораблестроении,</a:t>
            </a:r>
          </a:p>
          <a:p>
            <a:r>
              <a:rPr lang="ru-RU" sz="2200" dirty="0" smtClean="0"/>
              <a:t> автостроении, </a:t>
            </a:r>
          </a:p>
          <a:p>
            <a:r>
              <a:rPr lang="ru-RU" sz="2200" dirty="0" smtClean="0"/>
              <a:t> мебельном производстве, </a:t>
            </a:r>
          </a:p>
          <a:p>
            <a:r>
              <a:rPr lang="ru-RU" sz="2200" dirty="0" smtClean="0"/>
              <a:t>производстве инструментов и медицинского оборудования и т. д. </a:t>
            </a:r>
          </a:p>
          <a:p>
            <a:pPr marL="0" indent="0">
              <a:buNone/>
            </a:pPr>
            <a:endParaRPr lang="ru-RU" sz="2200" dirty="0" smtClean="0"/>
          </a:p>
          <a:p>
            <a:pPr marL="0" indent="0">
              <a:buNone/>
            </a:pPr>
            <a:r>
              <a:rPr lang="en-US" sz="2200" dirty="0" smtClean="0"/>
              <a:t>	</a:t>
            </a:r>
            <a:r>
              <a:rPr lang="ru-RU" sz="2200" dirty="0" err="1" smtClean="0"/>
              <a:t>Многоосевая</a:t>
            </a:r>
            <a:r>
              <a:rPr lang="ru-RU" sz="2200" dirty="0" smtClean="0"/>
              <a:t> обработка находит применение в изготовлении сложных форм для литья, пуансонов и матриц и прочих объемных элементов со сложными поверхностями.</a:t>
            </a:r>
            <a:endParaRPr lang="ru-RU" sz="22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374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560840" cy="3240360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Использование поворотной фрезерной головки</a:t>
            </a:r>
            <a:r>
              <a:rPr lang="ru-RU" sz="2000" dirty="0"/>
              <a:t>,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перемещающейся </a:t>
            </a:r>
            <a:r>
              <a:rPr lang="ru-RU" sz="2000" dirty="0"/>
              <a:t>в двух </a:t>
            </a:r>
            <a:r>
              <a:rPr lang="ru-RU" sz="2000" dirty="0" err="1"/>
              <a:t>взаимоперпендикулярных</a:t>
            </a:r>
            <a:r>
              <a:rPr lang="ru-RU" sz="2000" dirty="0"/>
              <a:t> </a:t>
            </a:r>
            <a:r>
              <a:rPr lang="ru-RU" sz="2000" dirty="0" smtClean="0"/>
              <a:t>плоскостях, в </a:t>
            </a:r>
            <a:r>
              <a:rPr lang="ru-RU" sz="2000" dirty="0"/>
              <a:t>конструкции </a:t>
            </a:r>
            <a:r>
              <a:rPr lang="ru-RU" sz="2000" dirty="0" err="1"/>
              <a:t>пятикоординатных</a:t>
            </a:r>
            <a:r>
              <a:rPr lang="ru-RU" sz="2000" dirty="0"/>
              <a:t> фрезерных </a:t>
            </a:r>
            <a:r>
              <a:rPr lang="ru-RU" sz="2000" dirty="0" smtClean="0"/>
              <a:t>станков расширило возможности обработки: шпиндель </a:t>
            </a:r>
            <a:r>
              <a:rPr lang="ru-RU" sz="2000" dirty="0"/>
              <a:t>может располагаться под любым необходимым углом к поверхности заготовки.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Напомним</a:t>
            </a:r>
            <a:r>
              <a:rPr lang="ru-RU" sz="2000" dirty="0"/>
              <a:t>, шпиндель </a:t>
            </a:r>
            <a:r>
              <a:rPr lang="ru-RU" sz="2000" dirty="0" err="1"/>
              <a:t>трехкоординатного</a:t>
            </a:r>
            <a:r>
              <a:rPr lang="ru-RU" sz="2000" dirty="0"/>
              <a:t> станка должен располагаться строго под прямым углом к рабочей поверхности.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4221088"/>
            <a:ext cx="8229600" cy="1905075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243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Различают два вида 5-координатной обработки: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499176" cy="4525963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Непрерывная обработка.</a:t>
            </a:r>
          </a:p>
          <a:p>
            <a:pPr marL="0" indent="0">
              <a:buNone/>
            </a:pPr>
            <a:r>
              <a:rPr lang="ru-RU" dirty="0"/>
              <a:t>При непрерывной обработке рабочие органы станка могут одновременно перемещаются по всем степеням свободы.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Позиционная обработка.</a:t>
            </a:r>
          </a:p>
          <a:p>
            <a:pPr marL="0" indent="0">
              <a:buNone/>
            </a:pPr>
            <a:r>
              <a:rPr lang="ru-RU" dirty="0" smtClean="0"/>
              <a:t>При </a:t>
            </a:r>
            <a:r>
              <a:rPr lang="ru-RU" dirty="0"/>
              <a:t>позиционной обработке дополнительные оси используются только для изменения положения заготовки или инструмента, а остальные операции производятся в режиме трехмерной обработки.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Дополнительная </a:t>
            </a:r>
            <a:r>
              <a:rPr lang="ru-RU" dirty="0"/>
              <a:t>возможность при 5-координатном фрезеровании – обработка наклонных поверхностей торцевыми и боковыми частями фрезы. Для этого вида обработки используются концевые сферические фрезы.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56243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Следует помнить.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211144" cy="492514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</a:t>
            </a:r>
            <a:r>
              <a:rPr lang="ru-RU" sz="2000" dirty="0"/>
              <a:t>рог</a:t>
            </a:r>
            <a:r>
              <a:rPr lang="ru-RU" sz="2000" dirty="0" smtClean="0"/>
              <a:t>раммы </a:t>
            </a:r>
            <a:r>
              <a:rPr lang="ru-RU" sz="2000" dirty="0"/>
              <a:t>для управления процессом </a:t>
            </a:r>
            <a:r>
              <a:rPr lang="ru-RU" sz="2000" dirty="0" err="1"/>
              <a:t>многоосевой</a:t>
            </a:r>
            <a:r>
              <a:rPr lang="ru-RU" sz="2000" dirty="0"/>
              <a:t> обработки разрабатываются с помощью систем </a:t>
            </a:r>
            <a:r>
              <a:rPr lang="ru-RU" sz="2000" b="1" dirty="0"/>
              <a:t>CAD</a:t>
            </a:r>
            <a:r>
              <a:rPr lang="ru-RU" sz="2000" dirty="0"/>
              <a:t>/</a:t>
            </a:r>
            <a:r>
              <a:rPr lang="ru-RU" sz="2000" b="1" dirty="0"/>
              <a:t>САМ</a:t>
            </a:r>
            <a:r>
              <a:rPr lang="ru-RU" sz="2000" dirty="0"/>
              <a:t>. Разработка корректных программ требует высокой квалификации технолога-программиста и определенных затрат времени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2000" dirty="0"/>
          </a:p>
          <a:p>
            <a:r>
              <a:rPr lang="ru-RU" sz="2000" dirty="0"/>
              <a:t>Применение 5-осевой обработки повышает возможности производства, но достижение заданных конструктором параметров качества и точности изготовления деталей возможно только при тщательной разработке экономически обоснованного технологического процесса обработки.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1865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Справка – обучающие материалы по обработке – упражнение «5-ти осевая обработка переборки»</a:t>
            </a:r>
            <a:endParaRPr lang="ru-RU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16443"/>
            <a:ext cx="7839502" cy="4409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77190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104</Words>
  <Application>Microsoft Office PowerPoint</Application>
  <PresentationFormat>Экран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5-осевая обработка. </vt:lpstr>
      <vt:lpstr>Технология многоосевой обработки впервые начала применяться в авиакосмической промышленности. Основное требование - повышенная точность изготовления и механической обработки деталей сложной формы.  </vt:lpstr>
      <vt:lpstr>Использование поворотной фрезерной головки,  перемещающейся в двух взаимоперпендикулярных плоскостях, в конструкции пятикоординатных фрезерных станков расширило возможности обработки: шпиндель может располагаться под любым необходимым углом к поверхности заготовки.   Напомним, шпиндель трехкоординатного станка должен располагаться строго под прямым углом к рабочей поверхности.</vt:lpstr>
      <vt:lpstr>Различают два вида 5-координатной обработки: </vt:lpstr>
      <vt:lpstr>Следует помнить.</vt:lpstr>
      <vt:lpstr>Справка – обучающие материалы по обработке – упражнение «5-ти осевая обработка переборки»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разработки РТК для фрезерных и многооперационных станков.</dc:title>
  <dc:creator>Sancho</dc:creator>
  <cp:lastModifiedBy>Sancho</cp:lastModifiedBy>
  <cp:revision>24</cp:revision>
  <cp:lastPrinted>2015-04-14T23:57:20Z</cp:lastPrinted>
  <dcterms:created xsi:type="dcterms:W3CDTF">2015-03-31T22:40:04Z</dcterms:created>
  <dcterms:modified xsi:type="dcterms:W3CDTF">2015-06-30T07:29:52Z</dcterms:modified>
</cp:coreProperties>
</file>