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819" r:id="rId1"/>
  </p:sldMasterIdLst>
  <p:notesMasterIdLst>
    <p:notesMasterId r:id="rId3"/>
  </p:notesMasterIdLst>
  <p:handoutMasterIdLst>
    <p:handoutMasterId r:id="rId4"/>
  </p:handoutMasterIdLst>
  <p:sldIdLst>
    <p:sldId id="2134807036" r:id="rId2"/>
  </p:sldIdLst>
  <p:sldSz cx="12192000" cy="6858000"/>
  <p:notesSz cx="6794500" cy="9906000"/>
  <p:custDataLst>
    <p:tags r:id="rId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ЬНЫЙ СЛАЙД" id="{633B1486-BFF0-4141-BD34-5E17CF9DE4AD}">
          <p14:sldIdLst/>
        </p14:section>
        <p14:section name="СЛАЙДЫ С ТЕЗИСАМИ" id="{B04FE06B-68D7-43BB-B965-B88B5B4512EF}">
          <p14:sldIdLst>
            <p14:sldId id="21348070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6E8"/>
    <a:srgbClr val="E7E200"/>
    <a:srgbClr val="28BE46"/>
    <a:srgbClr val="7E7E7E"/>
    <a:srgbClr val="0097D8"/>
    <a:srgbClr val="02A234"/>
    <a:srgbClr val="00469C"/>
    <a:srgbClr val="CCCCCC"/>
    <a:srgbClr val="9F80CA"/>
    <a:srgbClr val="7F55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966" autoAdjust="0"/>
    <p:restoredTop sz="94971" autoAdjust="0"/>
  </p:normalViewPr>
  <p:slideViewPr>
    <p:cSldViewPr snapToGrid="0" snapToObjects="1">
      <p:cViewPr varScale="1">
        <p:scale>
          <a:sx n="112" d="100"/>
          <a:sy n="112" d="100"/>
        </p:scale>
        <p:origin x="119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" d="1"/>
        <a:sy n="1" d="1"/>
      </p:scale>
      <p:origin x="0" y="-5592"/>
    </p:cViewPr>
  </p:sorterViewPr>
  <p:notesViewPr>
    <p:cSldViewPr snapToGrid="0" snapToObjects="1">
      <p:cViewPr varScale="1">
        <p:scale>
          <a:sx n="88" d="100"/>
          <a:sy n="88" d="100"/>
        </p:scale>
        <p:origin x="388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7890" y="0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r">
              <a:defRPr sz="1200"/>
            </a:lvl1pPr>
          </a:lstStyle>
          <a:p>
            <a:fld id="{44CBA838-1840-463F-9FDE-10A0AB8FFDF5}" type="datetimeFigureOut">
              <a:rPr lang="ru-RU" smtClean="0"/>
              <a:t>31.10.2024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08641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l">
              <a:defRPr sz="1200"/>
            </a:lvl1pPr>
          </a:lstStyle>
          <a:p>
            <a:r>
              <a:rPr lang="ru-RU"/>
              <a:t>1 - Оценка стоимости стартапа осуществуляется компанией Газпром нефть перед приобретением долей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7890" y="9408641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r">
              <a:defRPr sz="1200"/>
            </a:lvl1pPr>
          </a:lstStyle>
          <a:p>
            <a:fld id="{0008A911-C104-405D-80F5-47EBDA3362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0597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5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50" y="5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r">
              <a:defRPr sz="1200"/>
            </a:lvl1pPr>
          </a:lstStyle>
          <a:p>
            <a:fld id="{17C66BB7-6902-4455-92AB-92FC47F29BFB}" type="datetimeFigureOut">
              <a:rPr lang="ru-RU" smtClean="0"/>
              <a:t>31.10.2024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58" tIns="45627" rIns="91258" bIns="4562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05355"/>
            <a:ext cx="5435600" cy="4457701"/>
          </a:xfrm>
          <a:prstGeom prst="rect">
            <a:avLst/>
          </a:prstGeom>
        </p:spPr>
        <p:txBody>
          <a:bodyPr vert="horz" lIns="91258" tIns="45627" rIns="91258" bIns="4562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9408986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l">
              <a:defRPr sz="1200"/>
            </a:lvl1pPr>
          </a:lstStyle>
          <a:p>
            <a:r>
              <a:rPr lang="ru-RU"/>
              <a:t>1 - Оценка стоимости стартапа осуществуляется компанией Газпром нефть перед приобретением долей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50" y="9408986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r">
              <a:defRPr sz="1200"/>
            </a:lvl1pPr>
          </a:lstStyle>
          <a:p>
            <a:fld id="{34FA6718-83F1-4573-9DAE-369402B251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7039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83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086561" y="3469021"/>
            <a:ext cx="6335713" cy="873254"/>
          </a:xfrm>
        </p:spPr>
        <p:txBody>
          <a:bodyPr tIns="0" anchor="t">
            <a:noAutofit/>
          </a:bodyPr>
          <a:lstStyle>
            <a:lvl1pPr>
              <a:lnSpc>
                <a:spcPct val="80000"/>
              </a:lnSpc>
              <a:defRPr kumimoji="0" lang="ru-RU" sz="32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6510" y="6213849"/>
            <a:ext cx="3459560" cy="108000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9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6656" y="5760621"/>
            <a:ext cx="3459568" cy="1080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9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656" y="5590538"/>
            <a:ext cx="3459568" cy="1080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9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656" y="5201002"/>
            <a:ext cx="3459568" cy="1080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9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114" y="6380539"/>
            <a:ext cx="3459956" cy="108001"/>
          </a:xfrm>
        </p:spPr>
        <p:txBody>
          <a:bodyPr/>
          <a:lstStyle>
            <a:lvl1pPr marL="0" indent="0">
              <a:buNone/>
              <a:defRPr lang="ru-RU" sz="9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1" name="Text Placeholder 36">
            <a:extLst>
              <a:ext uri="{FF2B5EF4-FFF2-40B4-BE49-F238E27FC236}">
                <a16:creationId xmlns:a16="http://schemas.microsoft.com/office/drawing/2014/main" id="{F9E6AC4B-EADA-B44E-8DFA-9750E80B7C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1805" y="5174964"/>
            <a:ext cx="2718197" cy="113943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1805" y="6360442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53" name="Text Placeholder 36">
            <a:extLst>
              <a:ext uri="{FF2B5EF4-FFF2-40B4-BE49-F238E27FC236}">
                <a16:creationId xmlns:a16="http://schemas.microsoft.com/office/drawing/2014/main" id="{E1A917A4-F1EE-734D-9898-93A1D1B0A3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1805" y="5329451"/>
            <a:ext cx="2718197" cy="11394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54" name="Text Placeholder 36">
            <a:extLst>
              <a:ext uri="{FF2B5EF4-FFF2-40B4-BE49-F238E27FC236}">
                <a16:creationId xmlns:a16="http://schemas.microsoft.com/office/drawing/2014/main" id="{54B1AB96-3B05-B543-8CF0-124A254C40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01805" y="5487988"/>
            <a:ext cx="2718197" cy="11394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9740" y="6070917"/>
            <a:ext cx="1995321" cy="5132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253" y="281791"/>
            <a:ext cx="4287290" cy="428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890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768850" y="1975004"/>
            <a:ext cx="7137400" cy="2685754"/>
          </a:xfrm>
        </p:spPr>
        <p:txBody>
          <a:bodyPr tIns="0" anchor="ctr">
            <a:noAutofit/>
          </a:bodyPr>
          <a:lstStyle>
            <a:lvl1pPr>
              <a:lnSpc>
                <a:spcPct val="80000"/>
              </a:lnSpc>
              <a:defRPr kumimoji="0" lang="ru-RU" sz="36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68454" y="6075458"/>
            <a:ext cx="3459560" cy="252064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12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8454" y="5455632"/>
            <a:ext cx="3657600" cy="302855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8454" y="5184113"/>
            <a:ext cx="3657600" cy="318553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8454" y="4722841"/>
            <a:ext cx="5079999" cy="224904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8454" y="6327521"/>
            <a:ext cx="3459956" cy="241896"/>
          </a:xfrm>
        </p:spPr>
        <p:txBody>
          <a:bodyPr/>
          <a:lstStyle>
            <a:lvl1pPr marL="0" indent="0">
              <a:buNone/>
              <a:defRPr lang="ru-RU" sz="12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1355" y="6360442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2140" y="1461795"/>
            <a:ext cx="1995321" cy="513209"/>
          </a:xfrm>
          <a:prstGeom prst="rect">
            <a:avLst/>
          </a:prstGeom>
        </p:spPr>
      </p:pic>
      <p:grpSp>
        <p:nvGrpSpPr>
          <p:cNvPr id="16" name="Группа 15"/>
          <p:cNvGrpSpPr/>
          <p:nvPr userDrawn="1"/>
        </p:nvGrpSpPr>
        <p:grpSpPr>
          <a:xfrm>
            <a:off x="0" y="-1"/>
            <a:ext cx="4203701" cy="6863072"/>
            <a:chOff x="0" y="-1"/>
            <a:chExt cx="4203701" cy="6863072"/>
          </a:xfrm>
        </p:grpSpPr>
        <p:pic>
          <p:nvPicPr>
            <p:cNvPr id="17" name="Рисунок 16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65521" b="15899"/>
            <a:stretch/>
          </p:blipFill>
          <p:spPr>
            <a:xfrm>
              <a:off x="0" y="-1"/>
              <a:ext cx="4203700" cy="6858001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 userDrawn="1"/>
          </p:nvSpPr>
          <p:spPr>
            <a:xfrm>
              <a:off x="1" y="0"/>
              <a:ext cx="4203700" cy="6863071"/>
            </a:xfrm>
            <a:prstGeom prst="rect">
              <a:avLst/>
            </a:prstGeom>
            <a:solidFill>
              <a:schemeClr val="bg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Рисунок 11">
            <a:extLst>
              <a:ext uri="{FF2B5EF4-FFF2-40B4-BE49-F238E27FC236}">
                <a16:creationId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1461796"/>
            <a:ext cx="4534524" cy="38858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1411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68375" y="1531998"/>
            <a:ext cx="7137400" cy="3085289"/>
          </a:xfrm>
        </p:spPr>
        <p:txBody>
          <a:bodyPr tIns="0" anchor="ctr">
            <a:noAutofit/>
          </a:bodyPr>
          <a:lstStyle>
            <a:lvl1pPr>
              <a:lnSpc>
                <a:spcPct val="80000"/>
              </a:lnSpc>
              <a:defRPr kumimoji="0" lang="ru-RU" sz="36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7979" y="5969905"/>
            <a:ext cx="3459560" cy="252064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12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7979" y="5350079"/>
            <a:ext cx="3657600" cy="302855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979" y="5078560"/>
            <a:ext cx="3657600" cy="318553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7979" y="4617288"/>
            <a:ext cx="5079999" cy="224904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7979" y="6221968"/>
            <a:ext cx="3459956" cy="241896"/>
          </a:xfrm>
        </p:spPr>
        <p:txBody>
          <a:bodyPr/>
          <a:lstStyle>
            <a:lvl1pPr marL="0" indent="0">
              <a:buNone/>
              <a:defRPr lang="ru-RU" sz="12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0880" y="6254889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665" y="1018790"/>
            <a:ext cx="1995321" cy="513209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95C28D77-899F-72F0-A5C2-9A57158445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855367" y="-5400"/>
            <a:ext cx="6336633" cy="6868800"/>
          </a:xfrm>
          <a:custGeom>
            <a:avLst/>
            <a:gdLst>
              <a:gd name="connsiteX0" fmla="*/ 0 w 6336633"/>
              <a:gd name="connsiteY0" fmla="*/ 0 h 6857999"/>
              <a:gd name="connsiteX1" fmla="*/ 6336633 w 6336633"/>
              <a:gd name="connsiteY1" fmla="*/ 0 h 6857999"/>
              <a:gd name="connsiteX2" fmla="*/ 6336633 w 6336633"/>
              <a:gd name="connsiteY2" fmla="*/ 6857999 h 6857999"/>
              <a:gd name="connsiteX3" fmla="*/ 0 w 6336633"/>
              <a:gd name="connsiteY3" fmla="*/ 6857999 h 6857999"/>
              <a:gd name="connsiteX4" fmla="*/ 0 w 6336633"/>
              <a:gd name="connsiteY4" fmla="*/ 0 h 6857999"/>
              <a:gd name="connsiteX0" fmla="*/ 1466850 w 6336633"/>
              <a:gd name="connsiteY0" fmla="*/ 9525 h 6857999"/>
              <a:gd name="connsiteX1" fmla="*/ 6336633 w 6336633"/>
              <a:gd name="connsiteY1" fmla="*/ 0 h 6857999"/>
              <a:gd name="connsiteX2" fmla="*/ 6336633 w 6336633"/>
              <a:gd name="connsiteY2" fmla="*/ 6857999 h 6857999"/>
              <a:gd name="connsiteX3" fmla="*/ 0 w 6336633"/>
              <a:gd name="connsiteY3" fmla="*/ 6857999 h 6857999"/>
              <a:gd name="connsiteX4" fmla="*/ 1466850 w 6336633"/>
              <a:gd name="connsiteY4" fmla="*/ 95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633" h="6857999">
                <a:moveTo>
                  <a:pt x="1466850" y="9525"/>
                </a:moveTo>
                <a:lnTo>
                  <a:pt x="6336633" y="0"/>
                </a:lnTo>
                <a:lnTo>
                  <a:pt x="6336633" y="6857999"/>
                </a:lnTo>
                <a:lnTo>
                  <a:pt x="0" y="6857999"/>
                </a:lnTo>
                <a:lnTo>
                  <a:pt x="1466850" y="9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1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8273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68375" y="1531999"/>
            <a:ext cx="6108700" cy="3096656"/>
          </a:xfrm>
        </p:spPr>
        <p:txBody>
          <a:bodyPr tIns="0" anchor="ctr">
            <a:noAutofit/>
          </a:bodyPr>
          <a:lstStyle>
            <a:lvl1pPr>
              <a:lnSpc>
                <a:spcPct val="80000"/>
              </a:lnSpc>
              <a:defRPr kumimoji="0" lang="ru-RU" sz="36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7979" y="5981273"/>
            <a:ext cx="3459560" cy="252064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12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7979" y="5361447"/>
            <a:ext cx="3657600" cy="302855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979" y="5089928"/>
            <a:ext cx="3657600" cy="318553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7979" y="4628656"/>
            <a:ext cx="5079999" cy="224904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7979" y="6233336"/>
            <a:ext cx="3459956" cy="241896"/>
          </a:xfrm>
        </p:spPr>
        <p:txBody>
          <a:bodyPr/>
          <a:lstStyle>
            <a:lvl1pPr marL="0" indent="0">
              <a:buNone/>
              <a:defRPr lang="ru-RU" sz="12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0880" y="6266257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665" y="1018790"/>
            <a:ext cx="1995321" cy="513209"/>
          </a:xfrm>
          <a:prstGeom prst="rect">
            <a:avLst/>
          </a:prstGeom>
        </p:spPr>
      </p:pic>
      <p:sp>
        <p:nvSpPr>
          <p:cNvPr id="21" name="Рисунок 11">
            <a:extLst>
              <a:ext uri="{FF2B5EF4-FFF2-40B4-BE49-F238E27FC236}">
                <a16:creationId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77461" y="1"/>
            <a:ext cx="5314539" cy="42798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1">
            <a:extLst>
              <a:ext uri="{FF2B5EF4-FFF2-40B4-BE49-F238E27FC236}">
                <a16:creationId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77461" y="4352924"/>
            <a:ext cx="2618963" cy="25050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1">
            <a:extLst>
              <a:ext uri="{FF2B5EF4-FFF2-40B4-BE49-F238E27FC236}">
                <a16:creationId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73036" y="4352924"/>
            <a:ext cx="2618963" cy="25050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820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6E94371A-351C-7A41-A3A7-14EA3618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 spc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1005514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52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Заголовок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">
            <a:extLst>
              <a:ext uri="{FF2B5EF4-FFF2-40B4-BE49-F238E27FC236}">
                <a16:creationId xmlns:a16="http://schemas.microsoft.com/office/drawing/2014/main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1005514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23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1 стр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1F8DBAA-4A26-47DF-DF5E-A862447DB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1804" y="2317373"/>
            <a:ext cx="1428751" cy="352425"/>
          </a:xfrm>
          <a:ln>
            <a:solidFill>
              <a:srgbClr val="004596"/>
            </a:solidFill>
          </a:ln>
        </p:spPr>
        <p:txBody>
          <a:bodyPr lIns="0" r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РАЗДЕЛ 01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99A0925-28C5-E43F-F531-C83457B29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1804" y="4087211"/>
            <a:ext cx="3469146" cy="215468"/>
          </a:xfrm>
          <a:ln>
            <a:solidFill>
              <a:srgbClr val="004596"/>
            </a:solidFill>
          </a:ln>
        </p:spPr>
        <p:txBody>
          <a:bodyPr lIns="0" tIns="0" rIns="0" b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АННОТАЦИЯ К РАЗДЕЛУ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B3415EB-5D86-E9B4-EDAC-4C3112FE15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803" y="3093668"/>
            <a:ext cx="10920819" cy="472112"/>
          </a:xfrm>
          <a:ln>
            <a:solidFill>
              <a:srgbClr val="004596"/>
            </a:solidFill>
          </a:ln>
        </p:spPr>
        <p:txBody>
          <a:bodyPr lIns="0" rIns="0"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kumimoji="0" lang="ru-RU" sz="40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НАЗВАНИЕ РАЗДЕЛА В ОДНУ СТРОКУ</a:t>
            </a:r>
          </a:p>
        </p:txBody>
      </p:sp>
      <p:cxnSp>
        <p:nvCxnSpPr>
          <p:cNvPr id="28" name="Straight Connector 14">
            <a:extLst>
              <a:ext uri="{FF2B5EF4-FFF2-40B4-BE49-F238E27FC236}">
                <a16:creationId xmlns:a16="http://schemas.microsoft.com/office/drawing/2014/main" id="{E464BC2B-2C22-6E3C-3CC4-2AD33EAE6ABE}"/>
              </a:ext>
            </a:extLst>
          </p:cNvPr>
          <p:cNvCxnSpPr>
            <a:cxnSpLocks/>
          </p:cNvCxnSpPr>
          <p:nvPr userDrawn="1"/>
        </p:nvCxnSpPr>
        <p:spPr>
          <a:xfrm>
            <a:off x="335967" y="2961043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4">
            <a:extLst>
              <a:ext uri="{FF2B5EF4-FFF2-40B4-BE49-F238E27FC236}">
                <a16:creationId xmlns:a16="http://schemas.microsoft.com/office/drawing/2014/main" id="{A8E59309-6BE9-75FB-2032-994234894800}"/>
              </a:ext>
            </a:extLst>
          </p:cNvPr>
          <p:cNvCxnSpPr>
            <a:cxnSpLocks/>
          </p:cNvCxnSpPr>
          <p:nvPr userDrawn="1"/>
        </p:nvCxnSpPr>
        <p:spPr>
          <a:xfrm>
            <a:off x="335967" y="3698405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81E24C68-98B6-6343-B086-E62D64F14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34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99A0925-28C5-E43F-F531-C83457B29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1804" y="4087211"/>
            <a:ext cx="3469146" cy="215468"/>
          </a:xfrm>
          <a:ln>
            <a:solidFill>
              <a:srgbClr val="004596"/>
            </a:solidFill>
          </a:ln>
        </p:spPr>
        <p:txBody>
          <a:bodyPr lIns="0" tIns="0" rIns="0" b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+mj-lt"/>
                <a:ea typeface="GPN_DIN Condensed Regular" panose="020B0506020202020204" pitchFamily="34" charset="77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B3415EB-5D86-E9B4-EDAC-4C3112FE15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803" y="3093668"/>
            <a:ext cx="10920819" cy="472112"/>
          </a:xfrm>
          <a:ln>
            <a:solidFill>
              <a:srgbClr val="004596"/>
            </a:solidFill>
          </a:ln>
        </p:spPr>
        <p:txBody>
          <a:bodyPr lIns="0" rIns="0"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КОНТАКТЫ</a:t>
            </a:r>
          </a:p>
        </p:txBody>
      </p:sp>
      <p:cxnSp>
        <p:nvCxnSpPr>
          <p:cNvPr id="28" name="Straight Connector 14">
            <a:extLst>
              <a:ext uri="{FF2B5EF4-FFF2-40B4-BE49-F238E27FC236}">
                <a16:creationId xmlns:a16="http://schemas.microsoft.com/office/drawing/2014/main" id="{E464BC2B-2C22-6E3C-3CC4-2AD33EAE6ABE}"/>
              </a:ext>
            </a:extLst>
          </p:cNvPr>
          <p:cNvCxnSpPr>
            <a:cxnSpLocks/>
          </p:cNvCxnSpPr>
          <p:nvPr userDrawn="1"/>
        </p:nvCxnSpPr>
        <p:spPr>
          <a:xfrm>
            <a:off x="335967" y="2961043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4">
            <a:extLst>
              <a:ext uri="{FF2B5EF4-FFF2-40B4-BE49-F238E27FC236}">
                <a16:creationId xmlns:a16="http://schemas.microsoft.com/office/drawing/2014/main" id="{A8E59309-6BE9-75FB-2032-994234894800}"/>
              </a:ext>
            </a:extLst>
          </p:cNvPr>
          <p:cNvCxnSpPr>
            <a:cxnSpLocks/>
          </p:cNvCxnSpPr>
          <p:nvPr userDrawn="1"/>
        </p:nvCxnSpPr>
        <p:spPr>
          <a:xfrm>
            <a:off x="335967" y="3698405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24C063A7-23E0-634C-9B11-626076D6D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22041BD-E345-5241-9EEF-3501F046B9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1804" y="4302679"/>
            <a:ext cx="3469146" cy="215468"/>
          </a:xfrm>
          <a:ln>
            <a:solidFill>
              <a:srgbClr val="004596"/>
            </a:solidFill>
          </a:ln>
        </p:spPr>
        <p:txBody>
          <a:bodyPr lIns="0" tIns="0" rIns="0" b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ФИО</a:t>
            </a:r>
          </a:p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84351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">
            <a:extLst>
              <a:ext uri="{FF2B5EF4-FFF2-40B4-BE49-F238E27FC236}">
                <a16:creationId xmlns:a16="http://schemas.microsoft.com/office/drawing/2014/main" id="{8F133F02-7ABE-5B7B-0A0E-D32314A4E2CF}"/>
              </a:ext>
            </a:extLst>
          </p:cNvPr>
          <p:cNvSpPr txBox="1">
            <a:spLocks/>
          </p:cNvSpPr>
          <p:nvPr userDrawn="1"/>
        </p:nvSpPr>
        <p:spPr>
          <a:xfrm>
            <a:off x="1797170" y="3192944"/>
            <a:ext cx="8597660" cy="47211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66700" marR="0" indent="-2667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9263" indent="-16986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3"/>
              </a:buClr>
              <a:buFont typeface="Wingdings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СПАСИБО ЗА ВНИМАНИЕ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5CB87C7A-B3D1-BB45-B4BE-DF23D6DE9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83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6" y="1776391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6" y="1128391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78222" y="1128713"/>
            <a:ext cx="5675404" cy="647700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9" name="Номер слайда 1">
            <a:extLst>
              <a:ext uri="{FF2B5EF4-FFF2-40B4-BE49-F238E27FC236}">
                <a16:creationId xmlns:a16="http://schemas.microsoft.com/office/drawing/2014/main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/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Freeform: Shape 28">
            <a:extLst>
              <a:ext uri="{FF2B5EF4-FFF2-40B4-BE49-F238E27FC236}">
                <a16:creationId xmlns:a16="http://schemas.microsoft.com/office/drawing/2014/main" id="{0D375D73-F3AD-A64F-73BC-6769748C2CBC}"/>
              </a:ext>
            </a:extLst>
          </p:cNvPr>
          <p:cNvSpPr>
            <a:spLocks/>
          </p:cNvSpPr>
          <p:nvPr userDrawn="1"/>
        </p:nvSpPr>
        <p:spPr>
          <a:xfrm>
            <a:off x="334963" y="1780915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96">
            <a:extLst>
              <a:ext uri="{FF2B5EF4-FFF2-40B4-BE49-F238E27FC236}">
                <a16:creationId xmlns:a16="http://schemas.microsoft.com/office/drawing/2014/main" id="{956C53BB-5E0D-3738-FFE8-82BA275E6ABC}"/>
              </a:ext>
            </a:extLst>
          </p:cNvPr>
          <p:cNvSpPr>
            <a:spLocks/>
          </p:cNvSpPr>
          <p:nvPr userDrawn="1"/>
        </p:nvSpPr>
        <p:spPr>
          <a:xfrm>
            <a:off x="334963" y="1132915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6" name="Text Placeholder 58">
            <a:extLst>
              <a:ext uri="{FF2B5EF4-FFF2-40B4-BE49-F238E27FC236}">
                <a16:creationId xmlns:a16="http://schemas.microsoft.com/office/drawing/2014/main" id="{52E8EBF1-3938-95F4-619B-A9D3886636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3" y="1850193"/>
            <a:ext cx="5434214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" name="Text Placeholder 78">
            <a:extLst>
              <a:ext uri="{FF2B5EF4-FFF2-40B4-BE49-F238E27FC236}">
                <a16:creationId xmlns:a16="http://schemas.microsoft.com/office/drawing/2014/main" id="{9ECD714B-712C-D62A-18F8-3786E9E32A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3" y="2141751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6EF8BF1E-2BA4-F553-E555-286414D49C6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6939" y="1133237"/>
            <a:ext cx="5675404" cy="647700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90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6"/>
            <a:ext cx="3576606" cy="4059025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35670"/>
            <a:ext cx="3741557" cy="648022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53A80C76-031E-9047-880E-91080B966CC3}"/>
              </a:ext>
            </a:extLst>
          </p:cNvPr>
          <p:cNvSpPr>
            <a:spLocks/>
          </p:cNvSpPr>
          <p:nvPr userDrawn="1"/>
        </p:nvSpPr>
        <p:spPr>
          <a:xfrm>
            <a:off x="4222687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D7E97438-58EF-E74B-8B1D-36B4FF450FF7}"/>
              </a:ext>
            </a:extLst>
          </p:cNvPr>
          <p:cNvSpPr>
            <a:spLocks/>
          </p:cNvSpPr>
          <p:nvPr userDrawn="1"/>
        </p:nvSpPr>
        <p:spPr>
          <a:xfrm>
            <a:off x="4222687" y="113567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20EC2CF5-54B9-5F42-9316-DA437D5C3FE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79236" y="1845669"/>
            <a:ext cx="3576606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9EBF861C-47FF-3E41-9A95-089B7F4D63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79236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Текст 4">
            <a:extLst>
              <a:ext uri="{FF2B5EF4-FFF2-40B4-BE49-F238E27FC236}">
                <a16:creationId xmlns:a16="http://schemas.microsoft.com/office/drawing/2014/main" id="{BE07BC8F-96C0-CC47-BCDA-AF597066A11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22451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E1D6F27-CE1C-7549-8793-366470D55352}"/>
              </a:ext>
            </a:extLst>
          </p:cNvPr>
          <p:cNvSpPr>
            <a:spLocks/>
          </p:cNvSpPr>
          <p:nvPr userDrawn="1"/>
        </p:nvSpPr>
        <p:spPr>
          <a:xfrm>
            <a:off x="8113478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96">
            <a:extLst>
              <a:ext uri="{FF2B5EF4-FFF2-40B4-BE49-F238E27FC236}">
                <a16:creationId xmlns:a16="http://schemas.microsoft.com/office/drawing/2014/main" id="{1F1B1B5B-532C-7149-8A3F-2EED530372E9}"/>
              </a:ext>
            </a:extLst>
          </p:cNvPr>
          <p:cNvSpPr>
            <a:spLocks/>
          </p:cNvSpPr>
          <p:nvPr userDrawn="1"/>
        </p:nvSpPr>
        <p:spPr>
          <a:xfrm>
            <a:off x="8113478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1" name="Text Placeholder 58">
            <a:extLst>
              <a:ext uri="{FF2B5EF4-FFF2-40B4-BE49-F238E27FC236}">
                <a16:creationId xmlns:a16="http://schemas.microsoft.com/office/drawing/2014/main" id="{EABB35E9-310F-3446-9394-9C23B6036C1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70027" y="1845669"/>
            <a:ext cx="3576606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Text Placeholder 78">
            <a:extLst>
              <a:ext uri="{FF2B5EF4-FFF2-40B4-BE49-F238E27FC236}">
                <a16:creationId xmlns:a16="http://schemas.microsoft.com/office/drawing/2014/main" id="{008DF7AB-FFE2-E847-A066-610EB5EA30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70027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035F40F3-E5FF-864C-92DD-B7E43F61C05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13242" y="1135992"/>
            <a:ext cx="3741557" cy="647700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4" name="Номер слайда 1">
            <a:extLst>
              <a:ext uri="{FF2B5EF4-FFF2-40B4-BE49-F238E27FC236}">
                <a16:creationId xmlns:a16="http://schemas.microsoft.com/office/drawing/2014/main" id="{719CA99E-ECDB-C044-8CF7-9516B0EA3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Текст 6">
            <a:extLst>
              <a:ext uri="{FF2B5EF4-FFF2-40B4-BE49-F238E27FC236}">
                <a16:creationId xmlns:a16="http://schemas.microsoft.com/office/drawing/2014/main" id="{E5A9618C-1939-2C40-BA1D-DBC4DBA566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031F491-1FB7-E643-9E82-A21D1687E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84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8" name="Номер слайда 1">
            <a:extLst>
              <a:ext uri="{FF2B5EF4-FFF2-40B4-BE49-F238E27FC236}">
                <a16:creationId xmlns:a16="http://schemas.microsoft.com/office/drawing/2014/main" id="{1858A45B-8036-4049-BAC1-1D0EC21FF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52AC95F-DAC9-6A49-B77B-BF6A27474D62}"/>
              </a:ext>
            </a:extLst>
          </p:cNvPr>
          <p:cNvSpPr>
            <a:spLocks/>
          </p:cNvSpPr>
          <p:nvPr userDrawn="1"/>
        </p:nvSpPr>
        <p:spPr>
          <a:xfrm>
            <a:off x="3255662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D717BB3F-4119-C647-A8F9-461124443804}"/>
              </a:ext>
            </a:extLst>
          </p:cNvPr>
          <p:cNvSpPr>
            <a:spLocks/>
          </p:cNvSpPr>
          <p:nvPr userDrawn="1"/>
        </p:nvSpPr>
        <p:spPr>
          <a:xfrm>
            <a:off x="3255662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0B693C74-8B6B-4948-AC45-2F71AD8446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2211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1ACE89D3-A02F-864E-9D5C-3B710BE8C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2211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1D1A357B-3BA7-2148-B649-C05BCA7100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55427" y="1128713"/>
            <a:ext cx="2199075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:a16="http://schemas.microsoft.com/office/drawing/2014/main" id="{D3A2E364-6BCA-E44B-98E5-0DC833B9FD75}"/>
              </a:ext>
            </a:extLst>
          </p:cNvPr>
          <p:cNvSpPr>
            <a:spLocks/>
          </p:cNvSpPr>
          <p:nvPr userDrawn="1"/>
        </p:nvSpPr>
        <p:spPr>
          <a:xfrm>
            <a:off x="617529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:a16="http://schemas.microsoft.com/office/drawing/2014/main" id="{8F3B5CC8-D38D-DC44-8F4F-6551236C620E}"/>
              </a:ext>
            </a:extLst>
          </p:cNvPr>
          <p:cNvSpPr>
            <a:spLocks/>
          </p:cNvSpPr>
          <p:nvPr userDrawn="1"/>
        </p:nvSpPr>
        <p:spPr>
          <a:xfrm>
            <a:off x="617529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:a16="http://schemas.microsoft.com/office/drawing/2014/main" id="{2C7C1E23-9B38-9241-AB97-39FC2897C00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3184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:a16="http://schemas.microsoft.com/office/drawing/2014/main" id="{A0484FCE-FD46-9C4A-85E5-46193F1C10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184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:a16="http://schemas.microsoft.com/office/drawing/2014/main" id="{F568EA2A-5425-4D40-B15F-725AD3AE9C4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75059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:a16="http://schemas.microsoft.com/office/drawing/2014/main" id="{56599275-E10A-984C-B99F-070535D46F55}"/>
              </a:ext>
            </a:extLst>
          </p:cNvPr>
          <p:cNvSpPr>
            <a:spLocks/>
          </p:cNvSpPr>
          <p:nvPr userDrawn="1"/>
        </p:nvSpPr>
        <p:spPr>
          <a:xfrm>
            <a:off x="9083675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:a16="http://schemas.microsoft.com/office/drawing/2014/main" id="{FF970A2F-8FD1-D442-97D0-A80734A2E639}"/>
              </a:ext>
            </a:extLst>
          </p:cNvPr>
          <p:cNvSpPr>
            <a:spLocks/>
          </p:cNvSpPr>
          <p:nvPr userDrawn="1"/>
        </p:nvSpPr>
        <p:spPr>
          <a:xfrm>
            <a:off x="9083675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:a16="http://schemas.microsoft.com/office/drawing/2014/main" id="{96FB4AF1-25D4-EE49-930D-9223B65E7F0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224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:a16="http://schemas.microsoft.com/office/drawing/2014/main" id="{1B3B720E-0BFE-0442-B4AC-4E18FB790F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224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:a16="http://schemas.microsoft.com/office/drawing/2014/main" id="{2FF0E40F-C4F8-DF4B-ADF5-D214BAC65B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83440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:a16="http://schemas.microsoft.com/office/drawing/2014/main" id="{C0B2B8D3-678C-B74C-8D9E-75FFA252884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448D0937-951D-DC4E-9041-DCBD05DDBA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 anchor="ctr"/>
          <a:lstStyle>
            <a:lvl1pPr>
              <a:defRPr sz="24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17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широких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70865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70865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7414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7414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839" y="1128713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:a16="http://schemas.microsoft.com/office/drawing/2014/main" id="{3A57F3A5-218E-0544-B368-863B47EDB869}"/>
              </a:ext>
            </a:extLst>
          </p:cNvPr>
          <p:cNvSpPr>
            <a:spLocks/>
          </p:cNvSpPr>
          <p:nvPr userDrawn="1"/>
        </p:nvSpPr>
        <p:spPr>
          <a:xfrm>
            <a:off x="6167454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:a16="http://schemas.microsoft.com/office/drawing/2014/main" id="{FF1415D5-AAD0-5547-A412-8809EE2F255A}"/>
              </a:ext>
            </a:extLst>
          </p:cNvPr>
          <p:cNvSpPr>
            <a:spLocks/>
          </p:cNvSpPr>
          <p:nvPr userDrawn="1"/>
        </p:nvSpPr>
        <p:spPr>
          <a:xfrm>
            <a:off x="6167454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:a16="http://schemas.microsoft.com/office/drawing/2014/main" id="{5451B0E0-D598-6D49-91DF-953926CAA6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24003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:a16="http://schemas.microsoft.com/office/drawing/2014/main" id="{03FB86BF-5F1F-754A-A332-98A79B7CCBC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24003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A53B46B7-564A-9642-9BDA-432C2ECE582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79428" y="3507332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Номер слайда 1">
            <a:extLst>
              <a:ext uri="{FF2B5EF4-FFF2-40B4-BE49-F238E27FC236}">
                <a16:creationId xmlns:a16="http://schemas.microsoft.com/office/drawing/2014/main" id="{03B588AC-79E2-D24A-A027-2F9C06AB0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360C0210-C64A-DC4E-B879-7D2D1C083C4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538330D-DAB0-E649-AE01-236E35834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90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модулей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:a16="http://schemas.microsoft.com/office/drawing/2014/main" id="{C9CAE8AF-6816-2847-A767-21C1BFBA08E9}"/>
              </a:ext>
            </a:extLst>
          </p:cNvPr>
          <p:cNvSpPr>
            <a:spLocks/>
          </p:cNvSpPr>
          <p:nvPr userDrawn="1"/>
        </p:nvSpPr>
        <p:spPr>
          <a:xfrm>
            <a:off x="4231644" y="1776391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:a16="http://schemas.microsoft.com/office/drawing/2014/main" id="{5EB663EA-2334-6F4A-9A40-B0D15BB03893}"/>
              </a:ext>
            </a:extLst>
          </p:cNvPr>
          <p:cNvSpPr>
            <a:spLocks/>
          </p:cNvSpPr>
          <p:nvPr userDrawn="1"/>
        </p:nvSpPr>
        <p:spPr>
          <a:xfrm>
            <a:off x="423164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:a16="http://schemas.microsoft.com/office/drawing/2014/main" id="{7AA62CC5-97C0-324A-9119-F0DBF0CFF83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8819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:a16="http://schemas.microsoft.com/office/drawing/2014/main" id="{DC448A48-FB2C-4E40-B031-34022EC5650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88193" y="2137228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:a16="http://schemas.microsoft.com/office/drawing/2014/main" id="{4C88DCCE-7313-7543-A50E-53A121A226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231408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:a16="http://schemas.microsoft.com/office/drawing/2014/main" id="{2D9E3137-5BFF-494A-9038-30DDD56EE8AE}"/>
              </a:ext>
            </a:extLst>
          </p:cNvPr>
          <p:cNvSpPr>
            <a:spLocks/>
          </p:cNvSpPr>
          <p:nvPr userDrawn="1"/>
        </p:nvSpPr>
        <p:spPr>
          <a:xfrm>
            <a:off x="4228233" y="4155010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:a16="http://schemas.microsoft.com/office/drawing/2014/main" id="{7EA797B1-F607-7343-A5AB-66FD9FDECA55}"/>
              </a:ext>
            </a:extLst>
          </p:cNvPr>
          <p:cNvSpPr>
            <a:spLocks/>
          </p:cNvSpPr>
          <p:nvPr userDrawn="1"/>
        </p:nvSpPr>
        <p:spPr>
          <a:xfrm>
            <a:off x="4228233" y="350701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:a16="http://schemas.microsoft.com/office/drawing/2014/main" id="{56B67575-12CA-9E45-B308-9FE624C7B7D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84782" y="4224288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:a16="http://schemas.microsoft.com/office/drawing/2014/main" id="{456C7CB2-0C9E-124B-B54E-D2DA072556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84782" y="4515847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:a16="http://schemas.microsoft.com/office/drawing/2014/main" id="{D01C36E8-5153-EF4B-BD1E-A0BD5556456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227997" y="3507332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6" name="Freeform: Shape 28">
            <a:extLst>
              <a:ext uri="{FF2B5EF4-FFF2-40B4-BE49-F238E27FC236}">
                <a16:creationId xmlns:a16="http://schemas.microsoft.com/office/drawing/2014/main" id="{A67D839D-77FD-C049-9F59-9A887C6DBC70}"/>
              </a:ext>
            </a:extLst>
          </p:cNvPr>
          <p:cNvSpPr>
            <a:spLocks/>
          </p:cNvSpPr>
          <p:nvPr userDrawn="1"/>
        </p:nvSpPr>
        <p:spPr>
          <a:xfrm>
            <a:off x="8113762" y="1776391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96">
            <a:extLst>
              <a:ext uri="{FF2B5EF4-FFF2-40B4-BE49-F238E27FC236}">
                <a16:creationId xmlns:a16="http://schemas.microsoft.com/office/drawing/2014/main" id="{FECB267F-A7F9-D244-B1FE-06F1A6FC3EFC}"/>
              </a:ext>
            </a:extLst>
          </p:cNvPr>
          <p:cNvSpPr>
            <a:spLocks/>
          </p:cNvSpPr>
          <p:nvPr userDrawn="1"/>
        </p:nvSpPr>
        <p:spPr>
          <a:xfrm>
            <a:off x="8113762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8" name="Text Placeholder 58">
            <a:extLst>
              <a:ext uri="{FF2B5EF4-FFF2-40B4-BE49-F238E27FC236}">
                <a16:creationId xmlns:a16="http://schemas.microsoft.com/office/drawing/2014/main" id="{B6583149-EEB0-0E46-9F45-C875815FF29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70311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Text Placeholder 78">
            <a:extLst>
              <a:ext uri="{FF2B5EF4-FFF2-40B4-BE49-F238E27FC236}">
                <a16:creationId xmlns:a16="http://schemas.microsoft.com/office/drawing/2014/main" id="{FA7A5E36-5243-EF42-9C91-08B91375B5F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70311" y="2137228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id="{A352D317-C2F3-FF44-B211-AA0A4447D9C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13526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51" name="Freeform: Shape 28">
            <a:extLst>
              <a:ext uri="{FF2B5EF4-FFF2-40B4-BE49-F238E27FC236}">
                <a16:creationId xmlns:a16="http://schemas.microsoft.com/office/drawing/2014/main" id="{92877EF4-CF2C-CC4E-A57B-3D7EB8003502}"/>
              </a:ext>
            </a:extLst>
          </p:cNvPr>
          <p:cNvSpPr>
            <a:spLocks/>
          </p:cNvSpPr>
          <p:nvPr userDrawn="1"/>
        </p:nvSpPr>
        <p:spPr>
          <a:xfrm>
            <a:off x="8110351" y="4155010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96">
            <a:extLst>
              <a:ext uri="{FF2B5EF4-FFF2-40B4-BE49-F238E27FC236}">
                <a16:creationId xmlns:a16="http://schemas.microsoft.com/office/drawing/2014/main" id="{65E7C112-8573-3644-9617-3A2D620827BB}"/>
              </a:ext>
            </a:extLst>
          </p:cNvPr>
          <p:cNvSpPr>
            <a:spLocks/>
          </p:cNvSpPr>
          <p:nvPr userDrawn="1"/>
        </p:nvSpPr>
        <p:spPr>
          <a:xfrm>
            <a:off x="8110351" y="350701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3" name="Text Placeholder 58">
            <a:extLst>
              <a:ext uri="{FF2B5EF4-FFF2-40B4-BE49-F238E27FC236}">
                <a16:creationId xmlns:a16="http://schemas.microsoft.com/office/drawing/2014/main" id="{71F06FFA-8EB2-2849-9D2A-0FAEC91D69B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66900" y="4224288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4" name="Text Placeholder 78">
            <a:extLst>
              <a:ext uri="{FF2B5EF4-FFF2-40B4-BE49-F238E27FC236}">
                <a16:creationId xmlns:a16="http://schemas.microsoft.com/office/drawing/2014/main" id="{6554755B-D68D-FF4D-B6A8-5AEC09FC1B6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166900" y="4515847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5" name="Текст 4">
            <a:extLst>
              <a:ext uri="{FF2B5EF4-FFF2-40B4-BE49-F238E27FC236}">
                <a16:creationId xmlns:a16="http://schemas.microsoft.com/office/drawing/2014/main" id="{518A716D-D3B4-FA4F-886F-D60B5E5A3B8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10115" y="3507332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5" name="Номер слайда 1">
            <a:extLst>
              <a:ext uri="{FF2B5EF4-FFF2-40B4-BE49-F238E27FC236}">
                <a16:creationId xmlns:a16="http://schemas.microsoft.com/office/drawing/2014/main" id="{B0FBFA99-1FE9-9E49-A0E0-2215F8E63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6" name="Текст 6">
            <a:extLst>
              <a:ext uri="{FF2B5EF4-FFF2-40B4-BE49-F238E27FC236}">
                <a16:creationId xmlns:a16="http://schemas.microsoft.com/office/drawing/2014/main" id="{B94D191E-EA2C-8443-BA76-CEA7A1FDA3E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5332A4B9-BD33-A543-A06E-A98241D23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57" name="Рисунок 5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96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модулей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8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:a16="http://schemas.microsoft.com/office/drawing/2014/main" id="{43BB9893-E2FD-EF4B-AE81-E0364D0BB911}"/>
              </a:ext>
            </a:extLst>
          </p:cNvPr>
          <p:cNvSpPr>
            <a:spLocks/>
          </p:cNvSpPr>
          <p:nvPr userDrawn="1"/>
        </p:nvSpPr>
        <p:spPr>
          <a:xfrm>
            <a:off x="3251200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:a16="http://schemas.microsoft.com/office/drawing/2014/main" id="{2AC4BAE7-B55B-C848-884C-CDC26C02438E}"/>
              </a:ext>
            </a:extLst>
          </p:cNvPr>
          <p:cNvSpPr>
            <a:spLocks/>
          </p:cNvSpPr>
          <p:nvPr userDrawn="1"/>
        </p:nvSpPr>
        <p:spPr>
          <a:xfrm>
            <a:off x="3251200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:a16="http://schemas.microsoft.com/office/drawing/2014/main" id="{24B2A2D7-C471-1247-842E-14DD7EF0FE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07749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:a16="http://schemas.microsoft.com/office/drawing/2014/main" id="{3FC14334-1BFC-CD4C-A2DC-A2484285738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07749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:a16="http://schemas.microsoft.com/office/drawing/2014/main" id="{6D2AA019-7FF8-3646-809D-6C737BE2B5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50965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:a16="http://schemas.microsoft.com/office/drawing/2014/main" id="{CFF2854F-DEB1-4A4E-99B0-B9CD9500A454}"/>
              </a:ext>
            </a:extLst>
          </p:cNvPr>
          <p:cNvSpPr>
            <a:spLocks/>
          </p:cNvSpPr>
          <p:nvPr userDrawn="1"/>
        </p:nvSpPr>
        <p:spPr>
          <a:xfrm>
            <a:off x="3247789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:a16="http://schemas.microsoft.com/office/drawing/2014/main" id="{D3930E9B-6016-6C4B-8CB7-9692F2221010}"/>
              </a:ext>
            </a:extLst>
          </p:cNvPr>
          <p:cNvSpPr>
            <a:spLocks/>
          </p:cNvSpPr>
          <p:nvPr userDrawn="1"/>
        </p:nvSpPr>
        <p:spPr>
          <a:xfrm>
            <a:off x="3247789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:a16="http://schemas.microsoft.com/office/drawing/2014/main" id="{53CCDDDF-470C-1A4C-96F1-A56AA02CFA8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04338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:a16="http://schemas.microsoft.com/office/drawing/2014/main" id="{41480258-95BC-174F-81F6-F2FE5B2BD4F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04338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:a16="http://schemas.microsoft.com/office/drawing/2014/main" id="{7BCCA9F5-CF37-954C-96D1-F7187399F0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554" y="3507332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5" name="Freeform: Shape 28">
            <a:extLst>
              <a:ext uri="{FF2B5EF4-FFF2-40B4-BE49-F238E27FC236}">
                <a16:creationId xmlns:a16="http://schemas.microsoft.com/office/drawing/2014/main" id="{87AB708E-94DF-3544-A8D2-81680317EF52}"/>
              </a:ext>
            </a:extLst>
          </p:cNvPr>
          <p:cNvSpPr>
            <a:spLocks/>
          </p:cNvSpPr>
          <p:nvPr userDrawn="1"/>
        </p:nvSpPr>
        <p:spPr>
          <a:xfrm>
            <a:off x="6174497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96">
            <a:extLst>
              <a:ext uri="{FF2B5EF4-FFF2-40B4-BE49-F238E27FC236}">
                <a16:creationId xmlns:a16="http://schemas.microsoft.com/office/drawing/2014/main" id="{47CADB1E-0732-0E4F-B63F-250A8F6141B6}"/>
              </a:ext>
            </a:extLst>
          </p:cNvPr>
          <p:cNvSpPr>
            <a:spLocks/>
          </p:cNvSpPr>
          <p:nvPr userDrawn="1"/>
        </p:nvSpPr>
        <p:spPr>
          <a:xfrm>
            <a:off x="6174497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7" name="Text Placeholder 58">
            <a:extLst>
              <a:ext uri="{FF2B5EF4-FFF2-40B4-BE49-F238E27FC236}">
                <a16:creationId xmlns:a16="http://schemas.microsoft.com/office/drawing/2014/main" id="{6CEA455A-8EC5-8444-BC32-8DF8E3B3596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31046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8" name="Text Placeholder 78">
            <a:extLst>
              <a:ext uri="{FF2B5EF4-FFF2-40B4-BE49-F238E27FC236}">
                <a16:creationId xmlns:a16="http://schemas.microsoft.com/office/drawing/2014/main" id="{9B2B494A-E514-6D41-BAD9-9EB83C53CD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31046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CB01DB03-9792-634F-9228-A084ECA80DA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74262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0" name="Freeform: Shape 28">
            <a:extLst>
              <a:ext uri="{FF2B5EF4-FFF2-40B4-BE49-F238E27FC236}">
                <a16:creationId xmlns:a16="http://schemas.microsoft.com/office/drawing/2014/main" id="{46750C02-11CB-6A4E-82CA-248F3A1CA805}"/>
              </a:ext>
            </a:extLst>
          </p:cNvPr>
          <p:cNvSpPr>
            <a:spLocks/>
          </p:cNvSpPr>
          <p:nvPr userDrawn="1"/>
        </p:nvSpPr>
        <p:spPr>
          <a:xfrm>
            <a:off x="6171086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: Shape 96">
            <a:extLst>
              <a:ext uri="{FF2B5EF4-FFF2-40B4-BE49-F238E27FC236}">
                <a16:creationId xmlns:a16="http://schemas.microsoft.com/office/drawing/2014/main" id="{CF9F77C3-8886-9943-9146-9AC18F587E4B}"/>
              </a:ext>
            </a:extLst>
          </p:cNvPr>
          <p:cNvSpPr>
            <a:spLocks/>
          </p:cNvSpPr>
          <p:nvPr userDrawn="1"/>
        </p:nvSpPr>
        <p:spPr>
          <a:xfrm>
            <a:off x="6171086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2" name="Text Placeholder 58">
            <a:extLst>
              <a:ext uri="{FF2B5EF4-FFF2-40B4-BE49-F238E27FC236}">
                <a16:creationId xmlns:a16="http://schemas.microsoft.com/office/drawing/2014/main" id="{A1CDC319-2D19-8D40-8065-CBEEBE092B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27635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3" name="Text Placeholder 78">
            <a:extLst>
              <a:ext uri="{FF2B5EF4-FFF2-40B4-BE49-F238E27FC236}">
                <a16:creationId xmlns:a16="http://schemas.microsoft.com/office/drawing/2014/main" id="{FEDD205A-489A-CA44-BAC2-7D1EC8403BC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27635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4" name="Текст 4">
            <a:extLst>
              <a:ext uri="{FF2B5EF4-FFF2-40B4-BE49-F238E27FC236}">
                <a16:creationId xmlns:a16="http://schemas.microsoft.com/office/drawing/2014/main" id="{BD8070A7-7561-7F4B-8D25-1E2FEBDFD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70851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5" name="Freeform: Shape 28">
            <a:extLst>
              <a:ext uri="{FF2B5EF4-FFF2-40B4-BE49-F238E27FC236}">
                <a16:creationId xmlns:a16="http://schemas.microsoft.com/office/drawing/2014/main" id="{35D6D9CC-1D49-6E4E-B2A6-6A785EC24A4E}"/>
              </a:ext>
            </a:extLst>
          </p:cNvPr>
          <p:cNvSpPr>
            <a:spLocks/>
          </p:cNvSpPr>
          <p:nvPr userDrawn="1"/>
        </p:nvSpPr>
        <p:spPr>
          <a:xfrm>
            <a:off x="9083869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96">
            <a:extLst>
              <a:ext uri="{FF2B5EF4-FFF2-40B4-BE49-F238E27FC236}">
                <a16:creationId xmlns:a16="http://schemas.microsoft.com/office/drawing/2014/main" id="{76EA24AB-EFEB-8E42-A1E7-736C99C126FD}"/>
              </a:ext>
            </a:extLst>
          </p:cNvPr>
          <p:cNvSpPr>
            <a:spLocks/>
          </p:cNvSpPr>
          <p:nvPr userDrawn="1"/>
        </p:nvSpPr>
        <p:spPr>
          <a:xfrm>
            <a:off x="9083869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7" name="Text Placeholder 58">
            <a:extLst>
              <a:ext uri="{FF2B5EF4-FFF2-40B4-BE49-F238E27FC236}">
                <a16:creationId xmlns:a16="http://schemas.microsoft.com/office/drawing/2014/main" id="{2B4768A1-E111-1848-82B8-8CDD5CD58A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40418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8" name="Text Placeholder 78">
            <a:extLst>
              <a:ext uri="{FF2B5EF4-FFF2-40B4-BE49-F238E27FC236}">
                <a16:creationId xmlns:a16="http://schemas.microsoft.com/office/drawing/2014/main" id="{7BAEE319-1C57-5949-8391-EE3803050DD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40418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0" name="Текст 4">
            <a:extLst>
              <a:ext uri="{FF2B5EF4-FFF2-40B4-BE49-F238E27FC236}">
                <a16:creationId xmlns:a16="http://schemas.microsoft.com/office/drawing/2014/main" id="{103769DF-2EC7-D641-AFB3-BDD799E721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083634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1" name="Freeform: Shape 28">
            <a:extLst>
              <a:ext uri="{FF2B5EF4-FFF2-40B4-BE49-F238E27FC236}">
                <a16:creationId xmlns:a16="http://schemas.microsoft.com/office/drawing/2014/main" id="{1D6BB305-01D6-0143-A320-F6B6883EAE5E}"/>
              </a:ext>
            </a:extLst>
          </p:cNvPr>
          <p:cNvSpPr>
            <a:spLocks/>
          </p:cNvSpPr>
          <p:nvPr userDrawn="1"/>
        </p:nvSpPr>
        <p:spPr>
          <a:xfrm>
            <a:off x="9080458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96">
            <a:extLst>
              <a:ext uri="{FF2B5EF4-FFF2-40B4-BE49-F238E27FC236}">
                <a16:creationId xmlns:a16="http://schemas.microsoft.com/office/drawing/2014/main" id="{7793457C-A9BC-5441-9EB6-82C2916DA9C1}"/>
              </a:ext>
            </a:extLst>
          </p:cNvPr>
          <p:cNvSpPr>
            <a:spLocks/>
          </p:cNvSpPr>
          <p:nvPr userDrawn="1"/>
        </p:nvSpPr>
        <p:spPr>
          <a:xfrm>
            <a:off x="9080458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63" name="Text Placeholder 58">
            <a:extLst>
              <a:ext uri="{FF2B5EF4-FFF2-40B4-BE49-F238E27FC236}">
                <a16:creationId xmlns:a16="http://schemas.microsoft.com/office/drawing/2014/main" id="{94706F80-6634-3845-B912-C5A342C4694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37007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4" name="Text Placeholder 78">
            <a:extLst>
              <a:ext uri="{FF2B5EF4-FFF2-40B4-BE49-F238E27FC236}">
                <a16:creationId xmlns:a16="http://schemas.microsoft.com/office/drawing/2014/main" id="{5EC60963-8C10-A54B-AA1C-B4EC9E68E10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37007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5" name="Текст 4">
            <a:extLst>
              <a:ext uri="{FF2B5EF4-FFF2-40B4-BE49-F238E27FC236}">
                <a16:creationId xmlns:a16="http://schemas.microsoft.com/office/drawing/2014/main" id="{E36221E4-E58B-DE4C-B48A-A43AE30EA6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080223" y="3507332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6" name="Номер слайда 1">
            <a:extLst>
              <a:ext uri="{FF2B5EF4-FFF2-40B4-BE49-F238E27FC236}">
                <a16:creationId xmlns:a16="http://schemas.microsoft.com/office/drawing/2014/main" id="{E89BEC67-F530-434A-BC05-E13301D64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67" name="Текст 6">
            <a:extLst>
              <a:ext uri="{FF2B5EF4-FFF2-40B4-BE49-F238E27FC236}">
                <a16:creationId xmlns:a16="http://schemas.microsoft.com/office/drawing/2014/main" id="{7AF9D069-81BF-B248-9451-AFCD1FD94C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57BE73F8-C076-8B4D-AA40-38451CDCE8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68" name="Рисунок 6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7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модуля и вывод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70865" y="1776391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70865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7414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7414" y="2137227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839" y="1128713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5" name="Freeform: Shape 28">
            <a:extLst>
              <a:ext uri="{FF2B5EF4-FFF2-40B4-BE49-F238E27FC236}">
                <a16:creationId xmlns:a16="http://schemas.microsoft.com/office/drawing/2014/main" id="{F8F3C1E1-FA35-D243-A1E9-89CAD32AB8A6}"/>
              </a:ext>
            </a:extLst>
          </p:cNvPr>
          <p:cNvSpPr>
            <a:spLocks/>
          </p:cNvSpPr>
          <p:nvPr userDrawn="1"/>
        </p:nvSpPr>
        <p:spPr>
          <a:xfrm>
            <a:off x="338374" y="3840863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96">
            <a:extLst>
              <a:ext uri="{FF2B5EF4-FFF2-40B4-BE49-F238E27FC236}">
                <a16:creationId xmlns:a16="http://schemas.microsoft.com/office/drawing/2014/main" id="{B0BE7277-6F7A-9049-B50B-478CC7797844}"/>
              </a:ext>
            </a:extLst>
          </p:cNvPr>
          <p:cNvSpPr>
            <a:spLocks/>
          </p:cNvSpPr>
          <p:nvPr userDrawn="1"/>
        </p:nvSpPr>
        <p:spPr>
          <a:xfrm>
            <a:off x="338374" y="3192863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7" name="Text Placeholder 58">
            <a:extLst>
              <a:ext uri="{FF2B5EF4-FFF2-40B4-BE49-F238E27FC236}">
                <a16:creationId xmlns:a16="http://schemas.microsoft.com/office/drawing/2014/main" id="{BDDD7381-9A0D-E84D-A183-ECEA473B6A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4923" y="3910141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8" name="Text Placeholder 78">
            <a:extLst>
              <a:ext uri="{FF2B5EF4-FFF2-40B4-BE49-F238E27FC236}">
                <a16:creationId xmlns:a16="http://schemas.microsoft.com/office/drawing/2014/main" id="{BF39538D-248B-D246-B305-C44DAE75CCB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923" y="4201699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Freeform: Shape 28">
            <a:extLst>
              <a:ext uri="{FF2B5EF4-FFF2-40B4-BE49-F238E27FC236}">
                <a16:creationId xmlns:a16="http://schemas.microsoft.com/office/drawing/2014/main" id="{5D61F28D-BFB4-994C-946D-6E2108D1AC3F}"/>
              </a:ext>
            </a:extLst>
          </p:cNvPr>
          <p:cNvSpPr>
            <a:spLocks/>
          </p:cNvSpPr>
          <p:nvPr userDrawn="1"/>
        </p:nvSpPr>
        <p:spPr>
          <a:xfrm>
            <a:off x="6170865" y="3840863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96">
            <a:extLst>
              <a:ext uri="{FF2B5EF4-FFF2-40B4-BE49-F238E27FC236}">
                <a16:creationId xmlns:a16="http://schemas.microsoft.com/office/drawing/2014/main" id="{46E72C79-C0D2-A54D-9CA2-0BEDBDA79B6A}"/>
              </a:ext>
            </a:extLst>
          </p:cNvPr>
          <p:cNvSpPr>
            <a:spLocks/>
          </p:cNvSpPr>
          <p:nvPr userDrawn="1"/>
        </p:nvSpPr>
        <p:spPr>
          <a:xfrm>
            <a:off x="6170865" y="3192863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1" name="Text Placeholder 58">
            <a:extLst>
              <a:ext uri="{FF2B5EF4-FFF2-40B4-BE49-F238E27FC236}">
                <a16:creationId xmlns:a16="http://schemas.microsoft.com/office/drawing/2014/main" id="{2F63CBA4-BA4F-DB48-A586-35DD55E1F9A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27414" y="3910141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2" name="Text Placeholder 78">
            <a:extLst>
              <a:ext uri="{FF2B5EF4-FFF2-40B4-BE49-F238E27FC236}">
                <a16:creationId xmlns:a16="http://schemas.microsoft.com/office/drawing/2014/main" id="{2DEA4E7E-77D5-F147-8DB8-D6EB81B7131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27414" y="4201699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3" name="Текст 4">
            <a:extLst>
              <a:ext uri="{FF2B5EF4-FFF2-40B4-BE49-F238E27FC236}">
                <a16:creationId xmlns:a16="http://schemas.microsoft.com/office/drawing/2014/main" id="{2006AEB6-E223-0647-825C-CF95A6944C0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8138" y="3193185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54" name="Текст 4">
            <a:extLst>
              <a:ext uri="{FF2B5EF4-FFF2-40B4-BE49-F238E27FC236}">
                <a16:creationId xmlns:a16="http://schemas.microsoft.com/office/drawing/2014/main" id="{CCEF5549-BBA3-FB42-9317-AE6CAF83FE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2839" y="3193185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55" name="Freeform: Shape 96">
            <a:extLst>
              <a:ext uri="{FF2B5EF4-FFF2-40B4-BE49-F238E27FC236}">
                <a16:creationId xmlns:a16="http://schemas.microsoft.com/office/drawing/2014/main" id="{6D1BDDBF-E205-174D-BE8F-37C7717AD954}"/>
              </a:ext>
            </a:extLst>
          </p:cNvPr>
          <p:cNvSpPr>
            <a:spLocks/>
          </p:cNvSpPr>
          <p:nvPr userDrawn="1"/>
        </p:nvSpPr>
        <p:spPr>
          <a:xfrm>
            <a:off x="339810" y="5248169"/>
            <a:ext cx="11517227" cy="952756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6F0CEB1-1735-8A4C-B7DB-DD29CEC38DA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4963" y="5248019"/>
            <a:ext cx="11522075" cy="952756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kern="1200" dirty="0">
                <a:solidFill>
                  <a:schemeClr val="bg1"/>
                </a:solidFill>
                <a:latin typeface="GPN_DIN Condensed Bold" panose="020B0504020202020204" pitchFamily="34" charset="0"/>
                <a:ea typeface="GPN_DIN Condensed Bold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9" name="Номер слайда 1">
            <a:extLst>
              <a:ext uri="{FF2B5EF4-FFF2-40B4-BE49-F238E27FC236}">
                <a16:creationId xmlns:a16="http://schemas.microsoft.com/office/drawing/2014/main" id="{16C54CEF-CC5D-CC47-9E01-CD8316096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04503DB6-08A8-A745-BB3F-422A798FC8F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63562458-9E56-DC4D-B43E-91E15B8EE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0" name="Рисунок 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  <a:solidFill>
            <a:srgbClr val="28BE46"/>
          </a:solidFill>
        </p:spPr>
      </p:pic>
    </p:spTree>
    <p:extLst>
      <p:ext uri="{BB962C8B-B14F-4D97-AF65-F5344CB8AC3E}">
        <p14:creationId xmlns:p14="http://schemas.microsoft.com/office/powerpoint/2010/main" val="262344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6" y="1776391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6" y="1128391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66246" y="1128713"/>
            <a:ext cx="5690791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9" name="Номер слайда 1">
            <a:extLst>
              <a:ext uri="{FF2B5EF4-FFF2-40B4-BE49-F238E27FC236}">
                <a16:creationId xmlns:a16="http://schemas.microsoft.com/office/drawing/2014/main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Freeform: Shape 28">
            <a:extLst>
              <a:ext uri="{FF2B5EF4-FFF2-40B4-BE49-F238E27FC236}">
                <a16:creationId xmlns:a16="http://schemas.microsoft.com/office/drawing/2014/main" id="{0D375D73-F3AD-A64F-73BC-6769748C2CBC}"/>
              </a:ext>
            </a:extLst>
          </p:cNvPr>
          <p:cNvSpPr>
            <a:spLocks/>
          </p:cNvSpPr>
          <p:nvPr userDrawn="1"/>
        </p:nvSpPr>
        <p:spPr>
          <a:xfrm>
            <a:off x="334963" y="1780915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96">
            <a:extLst>
              <a:ext uri="{FF2B5EF4-FFF2-40B4-BE49-F238E27FC236}">
                <a16:creationId xmlns:a16="http://schemas.microsoft.com/office/drawing/2014/main" id="{956C53BB-5E0D-3738-FFE8-82BA275E6ABC}"/>
              </a:ext>
            </a:extLst>
          </p:cNvPr>
          <p:cNvSpPr>
            <a:spLocks/>
          </p:cNvSpPr>
          <p:nvPr userDrawn="1"/>
        </p:nvSpPr>
        <p:spPr>
          <a:xfrm>
            <a:off x="334963" y="1132915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6" name="Text Placeholder 58">
            <a:extLst>
              <a:ext uri="{FF2B5EF4-FFF2-40B4-BE49-F238E27FC236}">
                <a16:creationId xmlns:a16="http://schemas.microsoft.com/office/drawing/2014/main" id="{52E8EBF1-3938-95F4-619B-A9D3886636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3" y="1850193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" name="Text Placeholder 78">
            <a:extLst>
              <a:ext uri="{FF2B5EF4-FFF2-40B4-BE49-F238E27FC236}">
                <a16:creationId xmlns:a16="http://schemas.microsoft.com/office/drawing/2014/main" id="{9ECD714B-712C-D62A-18F8-3786E9E32A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3" y="2141751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6EF8BF1E-2BA4-F553-E555-286414D49C6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6939" y="1133237"/>
            <a:ext cx="5675404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93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6"/>
            <a:ext cx="3576606" cy="4059025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391"/>
            <a:ext cx="3741557" cy="648022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53A80C76-031E-9047-880E-91080B966CC3}"/>
              </a:ext>
            </a:extLst>
          </p:cNvPr>
          <p:cNvSpPr>
            <a:spLocks/>
          </p:cNvSpPr>
          <p:nvPr userDrawn="1"/>
        </p:nvSpPr>
        <p:spPr>
          <a:xfrm>
            <a:off x="4222687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D7E97438-58EF-E74B-8B1D-36B4FF450FF7}"/>
              </a:ext>
            </a:extLst>
          </p:cNvPr>
          <p:cNvSpPr>
            <a:spLocks/>
          </p:cNvSpPr>
          <p:nvPr userDrawn="1"/>
        </p:nvSpPr>
        <p:spPr>
          <a:xfrm>
            <a:off x="4222687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20EC2CF5-54B9-5F42-9316-DA437D5C3FE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79236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9EBF861C-47FF-3E41-9A95-089B7F4D63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79236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Текст 4">
            <a:extLst>
              <a:ext uri="{FF2B5EF4-FFF2-40B4-BE49-F238E27FC236}">
                <a16:creationId xmlns:a16="http://schemas.microsoft.com/office/drawing/2014/main" id="{BE07BC8F-96C0-CC47-BCDA-AF597066A11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22451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E1D6F27-CE1C-7549-8793-366470D55352}"/>
              </a:ext>
            </a:extLst>
          </p:cNvPr>
          <p:cNvSpPr>
            <a:spLocks/>
          </p:cNvSpPr>
          <p:nvPr userDrawn="1"/>
        </p:nvSpPr>
        <p:spPr>
          <a:xfrm>
            <a:off x="8113478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96">
            <a:extLst>
              <a:ext uri="{FF2B5EF4-FFF2-40B4-BE49-F238E27FC236}">
                <a16:creationId xmlns:a16="http://schemas.microsoft.com/office/drawing/2014/main" id="{1F1B1B5B-532C-7149-8A3F-2EED530372E9}"/>
              </a:ext>
            </a:extLst>
          </p:cNvPr>
          <p:cNvSpPr>
            <a:spLocks/>
          </p:cNvSpPr>
          <p:nvPr userDrawn="1"/>
        </p:nvSpPr>
        <p:spPr>
          <a:xfrm>
            <a:off x="8113478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1" name="Text Placeholder 58">
            <a:extLst>
              <a:ext uri="{FF2B5EF4-FFF2-40B4-BE49-F238E27FC236}">
                <a16:creationId xmlns:a16="http://schemas.microsoft.com/office/drawing/2014/main" id="{EABB35E9-310F-3446-9394-9C23B6036C1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70027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Text Placeholder 78">
            <a:extLst>
              <a:ext uri="{FF2B5EF4-FFF2-40B4-BE49-F238E27FC236}">
                <a16:creationId xmlns:a16="http://schemas.microsoft.com/office/drawing/2014/main" id="{008DF7AB-FFE2-E847-A066-610EB5EA30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70027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035F40F3-E5FF-864C-92DD-B7E43F61C05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13242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4" name="Номер слайда 1">
            <a:extLst>
              <a:ext uri="{FF2B5EF4-FFF2-40B4-BE49-F238E27FC236}">
                <a16:creationId xmlns:a16="http://schemas.microsoft.com/office/drawing/2014/main" id="{719CA99E-ECDB-C044-8CF7-9516B0EA3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23" name="Текст 6">
            <a:extLst>
              <a:ext uri="{FF2B5EF4-FFF2-40B4-BE49-F238E27FC236}">
                <a16:creationId xmlns:a16="http://schemas.microsoft.com/office/drawing/2014/main" id="{E5A9618C-1939-2C40-BA1D-DBC4DBA566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031F491-1FB7-E643-9E82-A21D1687E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8" name="Номер слайда 1">
            <a:extLst>
              <a:ext uri="{FF2B5EF4-FFF2-40B4-BE49-F238E27FC236}">
                <a16:creationId xmlns:a16="http://schemas.microsoft.com/office/drawing/2014/main" id="{1858A45B-8036-4049-BAC1-1D0EC21FF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52AC95F-DAC9-6A49-B77B-BF6A27474D62}"/>
              </a:ext>
            </a:extLst>
          </p:cNvPr>
          <p:cNvSpPr>
            <a:spLocks/>
          </p:cNvSpPr>
          <p:nvPr userDrawn="1"/>
        </p:nvSpPr>
        <p:spPr>
          <a:xfrm>
            <a:off x="3255662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D717BB3F-4119-C647-A8F9-461124443804}"/>
              </a:ext>
            </a:extLst>
          </p:cNvPr>
          <p:cNvSpPr>
            <a:spLocks/>
          </p:cNvSpPr>
          <p:nvPr userDrawn="1"/>
        </p:nvSpPr>
        <p:spPr>
          <a:xfrm>
            <a:off x="3255662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0B693C74-8B6B-4948-AC45-2F71AD8446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2211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1ACE89D3-A02F-864E-9D5C-3B710BE8C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2211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1D1A357B-3BA7-2148-B649-C05BCA7100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55427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:a16="http://schemas.microsoft.com/office/drawing/2014/main" id="{D3A2E364-6BCA-E44B-98E5-0DC833B9FD75}"/>
              </a:ext>
            </a:extLst>
          </p:cNvPr>
          <p:cNvSpPr>
            <a:spLocks/>
          </p:cNvSpPr>
          <p:nvPr userDrawn="1"/>
        </p:nvSpPr>
        <p:spPr>
          <a:xfrm>
            <a:off x="617529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:a16="http://schemas.microsoft.com/office/drawing/2014/main" id="{8F3B5CC8-D38D-DC44-8F4F-6551236C620E}"/>
              </a:ext>
            </a:extLst>
          </p:cNvPr>
          <p:cNvSpPr>
            <a:spLocks/>
          </p:cNvSpPr>
          <p:nvPr userDrawn="1"/>
        </p:nvSpPr>
        <p:spPr>
          <a:xfrm>
            <a:off x="617529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:a16="http://schemas.microsoft.com/office/drawing/2014/main" id="{2C7C1E23-9B38-9241-AB97-39FC2897C00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3184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:a16="http://schemas.microsoft.com/office/drawing/2014/main" id="{A0484FCE-FD46-9C4A-85E5-46193F1C10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184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:a16="http://schemas.microsoft.com/office/drawing/2014/main" id="{F568EA2A-5425-4D40-B15F-725AD3AE9C4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75059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:a16="http://schemas.microsoft.com/office/drawing/2014/main" id="{56599275-E10A-984C-B99F-070535D46F55}"/>
              </a:ext>
            </a:extLst>
          </p:cNvPr>
          <p:cNvSpPr>
            <a:spLocks/>
          </p:cNvSpPr>
          <p:nvPr userDrawn="1"/>
        </p:nvSpPr>
        <p:spPr>
          <a:xfrm>
            <a:off x="9083675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:a16="http://schemas.microsoft.com/office/drawing/2014/main" id="{FF970A2F-8FD1-D442-97D0-A80734A2E639}"/>
              </a:ext>
            </a:extLst>
          </p:cNvPr>
          <p:cNvSpPr>
            <a:spLocks/>
          </p:cNvSpPr>
          <p:nvPr userDrawn="1"/>
        </p:nvSpPr>
        <p:spPr>
          <a:xfrm>
            <a:off x="9083675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:a16="http://schemas.microsoft.com/office/drawing/2014/main" id="{96FB4AF1-25D4-EE49-930D-9223B65E7F0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224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:a16="http://schemas.microsoft.com/office/drawing/2014/main" id="{1B3B720E-0BFE-0442-B4AC-4E18FB790F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224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:a16="http://schemas.microsoft.com/office/drawing/2014/main" id="{2FF0E40F-C4F8-DF4B-ADF5-D214BAC65B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83440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:a16="http://schemas.microsoft.com/office/drawing/2014/main" id="{C0B2B8D3-678C-B74C-8D9E-75FFA252884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448D0937-951D-DC4E-9041-DCBD05DDBA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24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широких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70865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70865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7414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7414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839" y="1128713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:a16="http://schemas.microsoft.com/office/drawing/2014/main" id="{3A57F3A5-218E-0544-B368-863B47EDB869}"/>
              </a:ext>
            </a:extLst>
          </p:cNvPr>
          <p:cNvSpPr>
            <a:spLocks/>
          </p:cNvSpPr>
          <p:nvPr userDrawn="1"/>
        </p:nvSpPr>
        <p:spPr>
          <a:xfrm>
            <a:off x="6167454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:a16="http://schemas.microsoft.com/office/drawing/2014/main" id="{FF1415D5-AAD0-5547-A412-8809EE2F255A}"/>
              </a:ext>
            </a:extLst>
          </p:cNvPr>
          <p:cNvSpPr>
            <a:spLocks/>
          </p:cNvSpPr>
          <p:nvPr userDrawn="1"/>
        </p:nvSpPr>
        <p:spPr>
          <a:xfrm>
            <a:off x="6167454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:a16="http://schemas.microsoft.com/office/drawing/2014/main" id="{5451B0E0-D598-6D49-91DF-953926CAA6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24003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:a16="http://schemas.microsoft.com/office/drawing/2014/main" id="{03FB86BF-5F1F-754A-A332-98A79B7CCBC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24003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A53B46B7-564A-9642-9BDA-432C2ECE582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79428" y="3507332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Номер слайда 1">
            <a:extLst>
              <a:ext uri="{FF2B5EF4-FFF2-40B4-BE49-F238E27FC236}">
                <a16:creationId xmlns:a16="http://schemas.microsoft.com/office/drawing/2014/main" id="{03B588AC-79E2-D24A-A027-2F9C06AB0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360C0210-C64A-DC4E-B879-7D2D1C083C4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538330D-DAB0-E649-AE01-236E35834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17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модулей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8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:a16="http://schemas.microsoft.com/office/drawing/2014/main" id="{43BB9893-E2FD-EF4B-AE81-E0364D0BB911}"/>
              </a:ext>
            </a:extLst>
          </p:cNvPr>
          <p:cNvSpPr>
            <a:spLocks/>
          </p:cNvSpPr>
          <p:nvPr userDrawn="1"/>
        </p:nvSpPr>
        <p:spPr>
          <a:xfrm>
            <a:off x="3251200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:a16="http://schemas.microsoft.com/office/drawing/2014/main" id="{2AC4BAE7-B55B-C848-884C-CDC26C02438E}"/>
              </a:ext>
            </a:extLst>
          </p:cNvPr>
          <p:cNvSpPr>
            <a:spLocks/>
          </p:cNvSpPr>
          <p:nvPr userDrawn="1"/>
        </p:nvSpPr>
        <p:spPr>
          <a:xfrm>
            <a:off x="3251200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:a16="http://schemas.microsoft.com/office/drawing/2014/main" id="{24B2A2D7-C471-1247-842E-14DD7EF0FE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07749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:a16="http://schemas.microsoft.com/office/drawing/2014/main" id="{3FC14334-1BFC-CD4C-A2DC-A2484285738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07749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:a16="http://schemas.microsoft.com/office/drawing/2014/main" id="{6D2AA019-7FF8-3646-809D-6C737BE2B5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50965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:a16="http://schemas.microsoft.com/office/drawing/2014/main" id="{CFF2854F-DEB1-4A4E-99B0-B9CD9500A454}"/>
              </a:ext>
            </a:extLst>
          </p:cNvPr>
          <p:cNvSpPr>
            <a:spLocks/>
          </p:cNvSpPr>
          <p:nvPr userDrawn="1"/>
        </p:nvSpPr>
        <p:spPr>
          <a:xfrm>
            <a:off x="3247789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:a16="http://schemas.microsoft.com/office/drawing/2014/main" id="{D3930E9B-6016-6C4B-8CB7-9692F2221010}"/>
              </a:ext>
            </a:extLst>
          </p:cNvPr>
          <p:cNvSpPr>
            <a:spLocks/>
          </p:cNvSpPr>
          <p:nvPr userDrawn="1"/>
        </p:nvSpPr>
        <p:spPr>
          <a:xfrm>
            <a:off x="3247789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:a16="http://schemas.microsoft.com/office/drawing/2014/main" id="{53CCDDDF-470C-1A4C-96F1-A56AA02CFA8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04338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:a16="http://schemas.microsoft.com/office/drawing/2014/main" id="{41480258-95BC-174F-81F6-F2FE5B2BD4F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04338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:a16="http://schemas.microsoft.com/office/drawing/2014/main" id="{7BCCA9F5-CF37-954C-96D1-F7187399F0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554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5" name="Freeform: Shape 28">
            <a:extLst>
              <a:ext uri="{FF2B5EF4-FFF2-40B4-BE49-F238E27FC236}">
                <a16:creationId xmlns:a16="http://schemas.microsoft.com/office/drawing/2014/main" id="{87AB708E-94DF-3544-A8D2-81680317EF52}"/>
              </a:ext>
            </a:extLst>
          </p:cNvPr>
          <p:cNvSpPr>
            <a:spLocks/>
          </p:cNvSpPr>
          <p:nvPr userDrawn="1"/>
        </p:nvSpPr>
        <p:spPr>
          <a:xfrm>
            <a:off x="6174497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96">
            <a:extLst>
              <a:ext uri="{FF2B5EF4-FFF2-40B4-BE49-F238E27FC236}">
                <a16:creationId xmlns:a16="http://schemas.microsoft.com/office/drawing/2014/main" id="{47CADB1E-0732-0E4F-B63F-250A8F6141B6}"/>
              </a:ext>
            </a:extLst>
          </p:cNvPr>
          <p:cNvSpPr>
            <a:spLocks/>
          </p:cNvSpPr>
          <p:nvPr userDrawn="1"/>
        </p:nvSpPr>
        <p:spPr>
          <a:xfrm>
            <a:off x="6174497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7" name="Text Placeholder 58">
            <a:extLst>
              <a:ext uri="{FF2B5EF4-FFF2-40B4-BE49-F238E27FC236}">
                <a16:creationId xmlns:a16="http://schemas.microsoft.com/office/drawing/2014/main" id="{6CEA455A-8EC5-8444-BC32-8DF8E3B3596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31046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8" name="Text Placeholder 78">
            <a:extLst>
              <a:ext uri="{FF2B5EF4-FFF2-40B4-BE49-F238E27FC236}">
                <a16:creationId xmlns:a16="http://schemas.microsoft.com/office/drawing/2014/main" id="{9B2B494A-E514-6D41-BAD9-9EB83C53CD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31046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CB01DB03-9792-634F-9228-A084ECA80DA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74262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0" name="Freeform: Shape 28">
            <a:extLst>
              <a:ext uri="{FF2B5EF4-FFF2-40B4-BE49-F238E27FC236}">
                <a16:creationId xmlns:a16="http://schemas.microsoft.com/office/drawing/2014/main" id="{46750C02-11CB-6A4E-82CA-248F3A1CA805}"/>
              </a:ext>
            </a:extLst>
          </p:cNvPr>
          <p:cNvSpPr>
            <a:spLocks/>
          </p:cNvSpPr>
          <p:nvPr userDrawn="1"/>
        </p:nvSpPr>
        <p:spPr>
          <a:xfrm>
            <a:off x="6171086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: Shape 96">
            <a:extLst>
              <a:ext uri="{FF2B5EF4-FFF2-40B4-BE49-F238E27FC236}">
                <a16:creationId xmlns:a16="http://schemas.microsoft.com/office/drawing/2014/main" id="{CF9F77C3-8886-9943-9146-9AC18F587E4B}"/>
              </a:ext>
            </a:extLst>
          </p:cNvPr>
          <p:cNvSpPr>
            <a:spLocks/>
          </p:cNvSpPr>
          <p:nvPr userDrawn="1"/>
        </p:nvSpPr>
        <p:spPr>
          <a:xfrm>
            <a:off x="6171086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2" name="Text Placeholder 58">
            <a:extLst>
              <a:ext uri="{FF2B5EF4-FFF2-40B4-BE49-F238E27FC236}">
                <a16:creationId xmlns:a16="http://schemas.microsoft.com/office/drawing/2014/main" id="{A1CDC319-2D19-8D40-8065-CBEEBE092B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27635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3" name="Text Placeholder 78">
            <a:extLst>
              <a:ext uri="{FF2B5EF4-FFF2-40B4-BE49-F238E27FC236}">
                <a16:creationId xmlns:a16="http://schemas.microsoft.com/office/drawing/2014/main" id="{FEDD205A-489A-CA44-BAC2-7D1EC8403BC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27635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4" name="Текст 4">
            <a:extLst>
              <a:ext uri="{FF2B5EF4-FFF2-40B4-BE49-F238E27FC236}">
                <a16:creationId xmlns:a16="http://schemas.microsoft.com/office/drawing/2014/main" id="{BD8070A7-7561-7F4B-8D25-1E2FEBDFD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70851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5" name="Freeform: Shape 28">
            <a:extLst>
              <a:ext uri="{FF2B5EF4-FFF2-40B4-BE49-F238E27FC236}">
                <a16:creationId xmlns:a16="http://schemas.microsoft.com/office/drawing/2014/main" id="{35D6D9CC-1D49-6E4E-B2A6-6A785EC24A4E}"/>
              </a:ext>
            </a:extLst>
          </p:cNvPr>
          <p:cNvSpPr>
            <a:spLocks/>
          </p:cNvSpPr>
          <p:nvPr userDrawn="1"/>
        </p:nvSpPr>
        <p:spPr>
          <a:xfrm>
            <a:off x="9083869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96">
            <a:extLst>
              <a:ext uri="{FF2B5EF4-FFF2-40B4-BE49-F238E27FC236}">
                <a16:creationId xmlns:a16="http://schemas.microsoft.com/office/drawing/2014/main" id="{76EA24AB-EFEB-8E42-A1E7-736C99C126FD}"/>
              </a:ext>
            </a:extLst>
          </p:cNvPr>
          <p:cNvSpPr>
            <a:spLocks/>
          </p:cNvSpPr>
          <p:nvPr userDrawn="1"/>
        </p:nvSpPr>
        <p:spPr>
          <a:xfrm>
            <a:off x="9083869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7" name="Text Placeholder 58">
            <a:extLst>
              <a:ext uri="{FF2B5EF4-FFF2-40B4-BE49-F238E27FC236}">
                <a16:creationId xmlns:a16="http://schemas.microsoft.com/office/drawing/2014/main" id="{2B4768A1-E111-1848-82B8-8CDD5CD58A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40418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8" name="Text Placeholder 78">
            <a:extLst>
              <a:ext uri="{FF2B5EF4-FFF2-40B4-BE49-F238E27FC236}">
                <a16:creationId xmlns:a16="http://schemas.microsoft.com/office/drawing/2014/main" id="{7BAEE319-1C57-5949-8391-EE3803050DD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40418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0" name="Текст 4">
            <a:extLst>
              <a:ext uri="{FF2B5EF4-FFF2-40B4-BE49-F238E27FC236}">
                <a16:creationId xmlns:a16="http://schemas.microsoft.com/office/drawing/2014/main" id="{103769DF-2EC7-D641-AFB3-BDD799E721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083634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1" name="Freeform: Shape 28">
            <a:extLst>
              <a:ext uri="{FF2B5EF4-FFF2-40B4-BE49-F238E27FC236}">
                <a16:creationId xmlns:a16="http://schemas.microsoft.com/office/drawing/2014/main" id="{1D6BB305-01D6-0143-A320-F6B6883EAE5E}"/>
              </a:ext>
            </a:extLst>
          </p:cNvPr>
          <p:cNvSpPr>
            <a:spLocks/>
          </p:cNvSpPr>
          <p:nvPr userDrawn="1"/>
        </p:nvSpPr>
        <p:spPr>
          <a:xfrm>
            <a:off x="9080458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96">
            <a:extLst>
              <a:ext uri="{FF2B5EF4-FFF2-40B4-BE49-F238E27FC236}">
                <a16:creationId xmlns:a16="http://schemas.microsoft.com/office/drawing/2014/main" id="{7793457C-A9BC-5441-9EB6-82C2916DA9C1}"/>
              </a:ext>
            </a:extLst>
          </p:cNvPr>
          <p:cNvSpPr>
            <a:spLocks/>
          </p:cNvSpPr>
          <p:nvPr userDrawn="1"/>
        </p:nvSpPr>
        <p:spPr>
          <a:xfrm>
            <a:off x="9080458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63" name="Text Placeholder 58">
            <a:extLst>
              <a:ext uri="{FF2B5EF4-FFF2-40B4-BE49-F238E27FC236}">
                <a16:creationId xmlns:a16="http://schemas.microsoft.com/office/drawing/2014/main" id="{94706F80-6634-3845-B912-C5A342C4694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37007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4" name="Text Placeholder 78">
            <a:extLst>
              <a:ext uri="{FF2B5EF4-FFF2-40B4-BE49-F238E27FC236}">
                <a16:creationId xmlns:a16="http://schemas.microsoft.com/office/drawing/2014/main" id="{5EC60963-8C10-A54B-AA1C-B4EC9E68E10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37007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5" name="Текст 4">
            <a:extLst>
              <a:ext uri="{FF2B5EF4-FFF2-40B4-BE49-F238E27FC236}">
                <a16:creationId xmlns:a16="http://schemas.microsoft.com/office/drawing/2014/main" id="{E36221E4-E58B-DE4C-B48A-A43AE30EA6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080223" y="3507332"/>
            <a:ext cx="2769992" cy="647700"/>
          </a:xfrm>
          <a:prstGeom prst="rect">
            <a:avLst/>
          </a:prstGeom>
          <a:solidFill>
            <a:srgbClr val="28BE46"/>
          </a:solidFill>
          <a:ln>
            <a:solidFill>
              <a:srgbClr val="004596"/>
            </a:solidFill>
          </a:ln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6" name="Номер слайда 1">
            <a:extLst>
              <a:ext uri="{FF2B5EF4-FFF2-40B4-BE49-F238E27FC236}">
                <a16:creationId xmlns:a16="http://schemas.microsoft.com/office/drawing/2014/main" id="{E89BEC67-F530-434A-BC05-E13301D64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67" name="Текст 6">
            <a:extLst>
              <a:ext uri="{FF2B5EF4-FFF2-40B4-BE49-F238E27FC236}">
                <a16:creationId xmlns:a16="http://schemas.microsoft.com/office/drawing/2014/main" id="{7AF9D069-81BF-B248-9451-AFCD1FD94C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57BE73F8-C076-8B4D-AA40-38451CDCE8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68" name="Рисунок 6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  <a:solidFill>
            <a:srgbClr val="28BE46"/>
          </a:solidFill>
        </p:spPr>
      </p:pic>
    </p:spTree>
    <p:extLst>
      <p:ext uri="{BB962C8B-B14F-4D97-AF65-F5344CB8AC3E}">
        <p14:creationId xmlns:p14="http://schemas.microsoft.com/office/powerpoint/2010/main" val="9603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дуль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2C6A2AF9-A586-C74F-BA43-9C8AC83557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46C8F84C-9B74-6F45-9D3C-EBB304B12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97E686-2CE7-984F-8E48-B6020FAF30A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167536" y="1128391"/>
            <a:ext cx="5629026" cy="45902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029A3B70-E495-0947-BC00-CFD2EF54A2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2A4A7A4-ADA3-4041-A8DF-914D1ABC34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81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дуль и 2 вертикальных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28">
            <a:extLst>
              <a:ext uri="{FF2B5EF4-FFF2-40B4-BE49-F238E27FC236}">
                <a16:creationId xmlns:a16="http://schemas.microsoft.com/office/drawing/2014/main" id="{59DD6344-6ACF-A045-90F1-C76DE6BA2943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96">
            <a:extLst>
              <a:ext uri="{FF2B5EF4-FFF2-40B4-BE49-F238E27FC236}">
                <a16:creationId xmlns:a16="http://schemas.microsoft.com/office/drawing/2014/main" id="{9E4C265C-0ABB-5D44-8F85-BF95D737C2DF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4" name="Text Placeholder 58">
            <a:extLst>
              <a:ext uri="{FF2B5EF4-FFF2-40B4-BE49-F238E27FC236}">
                <a16:creationId xmlns:a16="http://schemas.microsoft.com/office/drawing/2014/main" id="{FBD63E05-E395-0440-B3B2-D5C6BA7420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5" name="Text Placeholder 78">
            <a:extLst>
              <a:ext uri="{FF2B5EF4-FFF2-40B4-BE49-F238E27FC236}">
                <a16:creationId xmlns:a16="http://schemas.microsoft.com/office/drawing/2014/main" id="{D3F7E849-5FD3-C44F-9287-1D5BB7BD6A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3576606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2DA29E93-71D6-C74C-A54E-9AC9312934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3736502" cy="647678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:a16="http://schemas.microsoft.com/office/drawing/2014/main" id="{DD6B9303-A0C8-0D46-BCA9-C3F994388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465C999D-4AFA-3844-9C52-9E2DED4A2921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9573" y="1128391"/>
            <a:ext cx="3736266" cy="45902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0DA6D390-E8CA-8040-9481-7874D278B8E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118154" y="1128391"/>
            <a:ext cx="3736266" cy="45902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BEC87124-8358-AF4F-AA7A-B77AAB49D7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AB70F72-EA1F-5C40-BB84-DD3DA2E7DE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16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дуль и 2 горизонтальных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28">
            <a:extLst>
              <a:ext uri="{FF2B5EF4-FFF2-40B4-BE49-F238E27FC236}">
                <a16:creationId xmlns:a16="http://schemas.microsoft.com/office/drawing/2014/main" id="{59DD6344-6ACF-A045-90F1-C76DE6BA2943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4713051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96">
            <a:extLst>
              <a:ext uri="{FF2B5EF4-FFF2-40B4-BE49-F238E27FC236}">
                <a16:creationId xmlns:a16="http://schemas.microsoft.com/office/drawing/2014/main" id="{9E4C265C-0ABB-5D44-8F85-BF95D737C2DF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4" name="Text Placeholder 58">
            <a:extLst>
              <a:ext uri="{FF2B5EF4-FFF2-40B4-BE49-F238E27FC236}">
                <a16:creationId xmlns:a16="http://schemas.microsoft.com/office/drawing/2014/main" id="{FBD63E05-E395-0440-B3B2-D5C6BA7420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4505338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5" name="Text Placeholder 78">
            <a:extLst>
              <a:ext uri="{FF2B5EF4-FFF2-40B4-BE49-F238E27FC236}">
                <a16:creationId xmlns:a16="http://schemas.microsoft.com/office/drawing/2014/main" id="{D3F7E849-5FD3-C44F-9287-1D5BB7BD6A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4505338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2DA29E93-71D6-C74C-A54E-9AC9312934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4706754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866500AB-A0F6-A743-AF3C-C6F9919D45C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195888" y="1133852"/>
            <a:ext cx="6661150" cy="222371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56460F5E-AA25-8942-A990-347E7B0443D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195888" y="3500437"/>
            <a:ext cx="6661150" cy="223361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Номер слайда 1">
            <a:extLst>
              <a:ext uri="{FF2B5EF4-FFF2-40B4-BE49-F238E27FC236}">
                <a16:creationId xmlns:a16="http://schemas.microsoft.com/office/drawing/2014/main" id="{82C32EEB-197E-FE46-AC73-4E98D575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Текст 6">
            <a:extLst>
              <a:ext uri="{FF2B5EF4-FFF2-40B4-BE49-F238E27FC236}">
                <a16:creationId xmlns:a16="http://schemas.microsoft.com/office/drawing/2014/main" id="{AAC1BA71-1C3F-734A-B2A4-AA1876FF82B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F0EA560A-F174-CC45-B425-F3B4D80F9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74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A6F47029-190B-0E44-9895-C7AA453D0459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F3836674-FA52-C447-B8E9-E78FE2CA72B2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9A53F451-3201-9B48-AA60-C504285DE8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6EAA0087-AD20-7043-8FBD-CE3AD72041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:a16="http://schemas.microsoft.com/office/drawing/2014/main" id="{61BE4B1F-1B42-4647-B656-485F2E837759}"/>
              </a:ext>
            </a:extLst>
          </p:cNvPr>
          <p:cNvSpPr>
            <a:spLocks/>
          </p:cNvSpPr>
          <p:nvPr userDrawn="1"/>
        </p:nvSpPr>
        <p:spPr>
          <a:xfrm>
            <a:off x="6166247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:a16="http://schemas.microsoft.com/office/drawing/2014/main" id="{1B18B201-920B-C74B-A05A-A06C01149D4C}"/>
              </a:ext>
            </a:extLst>
          </p:cNvPr>
          <p:cNvSpPr>
            <a:spLocks/>
          </p:cNvSpPr>
          <p:nvPr userDrawn="1"/>
        </p:nvSpPr>
        <p:spPr>
          <a:xfrm>
            <a:off x="6166247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:a16="http://schemas.microsoft.com/office/drawing/2014/main" id="{3D636A2C-2D42-4941-B5D3-8A3AC10B06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:a16="http://schemas.microsoft.com/office/drawing/2014/main" id="{5AB90643-34B7-DD42-9F0C-2C3EC9BC62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13025B2C-DB58-4D42-98CF-569FF3622CC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41B42E27-69D5-BB48-A582-6AEEA21B4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:a16="http://schemas.microsoft.com/office/drawing/2014/main" id="{B26F2286-8073-CD44-BF80-126101C7E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Текст 6">
            <a:extLst>
              <a:ext uri="{FF2B5EF4-FFF2-40B4-BE49-F238E27FC236}">
                <a16:creationId xmlns:a16="http://schemas.microsoft.com/office/drawing/2014/main" id="{113F25C1-99A7-B84A-9665-8C6298A36B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BF9EFB3D-7809-B440-B757-640D7FCB55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72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2169704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461261"/>
            <a:ext cx="5434214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7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7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2169704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461261"/>
            <a:ext cx="5434214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452748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AA5999C9-AAAA-4347-BF28-03EA6C0649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459905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B8545EAC-DDDE-D44B-AD9A-8EF1B3A07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Текст 6">
            <a:extLst>
              <a:ext uri="{FF2B5EF4-FFF2-40B4-BE49-F238E27FC236}">
                <a16:creationId xmlns:a16="http://schemas.microsoft.com/office/drawing/2014/main" id="{109E735A-4A2F-C848-8CF7-7DF5387239D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B37EEBE7-6E28-CA42-B09B-CDAFA39F5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1151812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br>
              <a:rPr lang="ru-RU" dirty="0"/>
            </a:br>
            <a:r>
              <a:rPr lang="ru-RU" dirty="0"/>
              <a:t>в 3 строки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07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+дескрипт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28">
            <a:extLst>
              <a:ext uri="{FF2B5EF4-FFF2-40B4-BE49-F238E27FC236}">
                <a16:creationId xmlns:a16="http://schemas.microsoft.com/office/drawing/2014/main" id="{A6F47029-190B-0E44-9895-C7AA453D0459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:a16="http://schemas.microsoft.com/office/drawing/2014/main" id="{F3836674-FA52-C447-B8E9-E78FE2CA72B2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:a16="http://schemas.microsoft.com/office/drawing/2014/main" id="{9A53F451-3201-9B48-AA60-C504285DE8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:a16="http://schemas.microsoft.com/office/drawing/2014/main" id="{6EAA0087-AD20-7043-8FBD-CE3AD72041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:a16="http://schemas.microsoft.com/office/drawing/2014/main" id="{61BE4B1F-1B42-4647-B656-485F2E837759}"/>
              </a:ext>
            </a:extLst>
          </p:cNvPr>
          <p:cNvSpPr>
            <a:spLocks/>
          </p:cNvSpPr>
          <p:nvPr userDrawn="1"/>
        </p:nvSpPr>
        <p:spPr>
          <a:xfrm>
            <a:off x="6166247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:a16="http://schemas.microsoft.com/office/drawing/2014/main" id="{1B18B201-920B-C74B-A05A-A06C01149D4C}"/>
              </a:ext>
            </a:extLst>
          </p:cNvPr>
          <p:cNvSpPr>
            <a:spLocks/>
          </p:cNvSpPr>
          <p:nvPr userDrawn="1"/>
        </p:nvSpPr>
        <p:spPr>
          <a:xfrm>
            <a:off x="6166247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:a16="http://schemas.microsoft.com/office/drawing/2014/main" id="{3D636A2C-2D42-4941-B5D3-8A3AC10B06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:a16="http://schemas.microsoft.com/office/drawing/2014/main" id="{5AB90643-34B7-DD42-9F0C-2C3EC9BC62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13025B2C-DB58-4D42-98CF-569FF3622CC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B2772563-E9A3-9245-859D-292464BA50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0854" y="726981"/>
            <a:ext cx="859994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lang="ru-RU" sz="2000" b="0" i="0" dirty="0" smtClean="0">
                <a:solidFill>
                  <a:srgbClr val="7E7E7E"/>
                </a:solidFill>
                <a:latin typeface="+mj-lt"/>
                <a:ea typeface="GPN_DIN Condensed Regular" panose="020B0506020202020204" pitchFamily="34" charset="-52"/>
              </a:defRPr>
            </a:lvl1pPr>
          </a:lstStyle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dirty="0"/>
              <a:t>ДЕСКРИПТОР СЛАЙДА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05DE1B7A-46E9-A649-89EB-0F3C279E5C2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:a16="http://schemas.microsoft.com/office/drawing/2014/main" id="{65488613-2403-364E-87E2-B90FBBE57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Текст 6">
            <a:extLst>
              <a:ext uri="{FF2B5EF4-FFF2-40B4-BE49-F238E27FC236}">
                <a16:creationId xmlns:a16="http://schemas.microsoft.com/office/drawing/2014/main" id="{D9FBDD6E-FA50-E54B-80FF-4C29200A8B0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620F868B-37E1-994F-88A8-77EE9301EC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37146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3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+на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2" y="2169704"/>
            <a:ext cx="5577335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2" y="2461261"/>
            <a:ext cx="5577335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7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7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2169704"/>
            <a:ext cx="5574282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461261"/>
            <a:ext cx="5574282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452748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CC1678F-EC25-EE49-96C4-14BF7BC049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647786"/>
            <a:ext cx="8699380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dirty="0"/>
              <a:t>Заголовок СЛАЙДА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410EA8E3-BC7E-F545-83A6-6EB390F405B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0854" y="1088510"/>
            <a:ext cx="859994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lang="ru-RU" sz="2000" b="0" i="0" dirty="0" smtClean="0">
                <a:solidFill>
                  <a:srgbClr val="8A8A8A"/>
                </a:solidFill>
                <a:latin typeface="+mj-lt"/>
                <a:ea typeface="GPN_DIN Condensed Regular" panose="020B0506020202020204" pitchFamily="34" charset="-52"/>
              </a:defRPr>
            </a:lvl1pPr>
          </a:lstStyle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dirty="0"/>
              <a:t>ДЕСКРИПТОР СЛАЙДА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E21C94F7-9090-2E44-9E2F-6441D266C6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5255" y="277595"/>
            <a:ext cx="8695545" cy="30657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>
                <a:solidFill>
                  <a:srgbClr val="004596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НАДЗАГОЛОВОК СЛАЙДА</a:t>
            </a:r>
            <a:endParaRPr lang="en-US" dirty="0"/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78F9E3B6-A6E9-1C4E-80FD-4D98B693A03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459905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7" name="Номер слайда 1">
            <a:extLst>
              <a:ext uri="{FF2B5EF4-FFF2-40B4-BE49-F238E27FC236}">
                <a16:creationId xmlns:a16="http://schemas.microsoft.com/office/drawing/2014/main" id="{B1AA6559-5508-464F-9338-1D632260D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3A05478D-427A-844B-8543-2477FDB997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2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Монит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25A5675-4BAC-7544-B66E-44F47F077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600" y="772928"/>
            <a:ext cx="7838876" cy="5888717"/>
          </a:xfrm>
          <a:prstGeom prst="rect">
            <a:avLst/>
          </a:prstGeom>
        </p:spPr>
      </p:pic>
      <p:sp>
        <p:nvSpPr>
          <p:cNvPr id="17" name="Freeform: Shape 28">
            <a:extLst>
              <a:ext uri="{FF2B5EF4-FFF2-40B4-BE49-F238E27FC236}">
                <a16:creationId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47130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8841B-F916-427A-B2A6-C06F8ECB7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9369662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4470991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4656502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43938EA-42DF-40A7-893B-4F163D4CB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256" y="6373663"/>
            <a:ext cx="5850744" cy="2308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lvl1pPr>
              <a:defRPr kumimoji="0" lang="ru-RU" sz="9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PN_DIN Condensed Regular" panose="020B0506020202020204" pitchFamily="34" charset="-52"/>
                <a:ea typeface="GPN_DIN Condensed Regular" panose="020B0506020202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2FC40D-C339-499C-AAE7-6056FD316E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95560" y="312001"/>
            <a:ext cx="1661478" cy="184666"/>
          </a:xfrm>
          <a:noFill/>
        </p:spPr>
        <p:txBody>
          <a:bodyPr wrap="square" lIns="0" tIns="0" rIns="0" bIns="0" rtlCol="0">
            <a:spAutoFit/>
          </a:bodyPr>
          <a:lstStyle>
            <a:lvl1pPr algn="r">
              <a:defRPr lang="en-US" sz="1200" b="0" dirty="0" smtClean="0">
                <a:solidFill>
                  <a:schemeClr val="bg1">
                    <a:lumMod val="50000"/>
                  </a:schemeClr>
                </a:solidFill>
                <a:latin typeface="GPN_DIN Condensed Regular" panose="020B0506020202020204" pitchFamily="34" charset="77"/>
                <a:ea typeface="GPN_DIN Condensed Regular" panose="020B0506020202020204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dirty="0"/>
              <a:t>НАВИГАЦИЯ СЛАЙДА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4713051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9" name="Рисунок 11">
            <a:extLst>
              <a:ext uri="{FF2B5EF4-FFF2-40B4-BE49-F238E27FC236}">
                <a16:creationId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5763" y="1391920"/>
            <a:ext cx="6135394" cy="344360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0BD9EC4F-759B-A94E-A22C-D96CD7973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6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Планш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8841B-F916-427A-B2A6-C06F8ECB7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9369662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43938EA-42DF-40A7-893B-4F163D4CB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256" y="6373663"/>
            <a:ext cx="5850744" cy="2308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lvl1pPr>
              <a:defRPr kumimoji="0" lang="ru-RU" sz="9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PN_DIN Condensed Regular" panose="020B0506020202020204" pitchFamily="34" charset="-52"/>
                <a:ea typeface="GPN_DIN Condensed Regular" panose="020B0506020202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2FC40D-C339-499C-AAE7-6056FD316E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95560" y="312001"/>
            <a:ext cx="1661478" cy="184666"/>
          </a:xfrm>
          <a:noFill/>
        </p:spPr>
        <p:txBody>
          <a:bodyPr wrap="square" lIns="0" tIns="0" rIns="0" bIns="0" rtlCol="0">
            <a:spAutoFit/>
          </a:bodyPr>
          <a:lstStyle>
            <a:lvl1pPr algn="r">
              <a:defRPr lang="en-US" sz="1200" b="0" dirty="0" smtClean="0">
                <a:solidFill>
                  <a:schemeClr val="bg1">
                    <a:lumMod val="50000"/>
                  </a:schemeClr>
                </a:solidFill>
                <a:latin typeface="GPN_DIN Condensed Regular" panose="020B0506020202020204" pitchFamily="34" charset="77"/>
                <a:ea typeface="GPN_DIN Condensed Regular" panose="020B0506020202020204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dirty="0"/>
              <a:t>НАВИГАЦИЯ СЛАЙДА</a:t>
            </a:r>
            <a:endParaRPr lang="en-US" dirty="0"/>
          </a:p>
        </p:txBody>
      </p:sp>
      <p:sp>
        <p:nvSpPr>
          <p:cNvPr id="19" name="Рисунок 11">
            <a:extLst>
              <a:ext uri="{FF2B5EF4-FFF2-40B4-BE49-F238E27FC236}">
                <a16:creationId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22577" y="1572322"/>
            <a:ext cx="3155796" cy="418805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51872B-B978-9640-9D95-6D544123A4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479" y="699828"/>
            <a:ext cx="5092965" cy="6321743"/>
          </a:xfrm>
          <a:prstGeom prst="rect">
            <a:avLst/>
          </a:prstGeom>
        </p:spPr>
      </p:pic>
      <p:sp>
        <p:nvSpPr>
          <p:cNvPr id="15" name="Freeform: Shape 28">
            <a:extLst>
              <a:ext uri="{FF2B5EF4-FFF2-40B4-BE49-F238E27FC236}">
                <a16:creationId xmlns:a16="http://schemas.microsoft.com/office/drawing/2014/main" id="{59CB238E-A3F4-EF47-ACBF-2FAB877C474C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96">
            <a:extLst>
              <a:ext uri="{FF2B5EF4-FFF2-40B4-BE49-F238E27FC236}">
                <a16:creationId xmlns:a16="http://schemas.microsoft.com/office/drawing/2014/main" id="{062E24C5-3DA0-4F41-AEE3-9352F1CA3AA0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2" name="Text Placeholder 58">
            <a:extLst>
              <a:ext uri="{FF2B5EF4-FFF2-40B4-BE49-F238E27FC236}">
                <a16:creationId xmlns:a16="http://schemas.microsoft.com/office/drawing/2014/main" id="{A1FA2249-39CE-1B46-9B80-28F94D4254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Text Placeholder 78">
            <a:extLst>
              <a:ext uri="{FF2B5EF4-FFF2-40B4-BE49-F238E27FC236}">
                <a16:creationId xmlns:a16="http://schemas.microsoft.com/office/drawing/2014/main" id="{D838967C-D22A-A043-BB9D-977E58482A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4" name="Текст 4">
            <a:extLst>
              <a:ext uri="{FF2B5EF4-FFF2-40B4-BE49-F238E27FC236}">
                <a16:creationId xmlns:a16="http://schemas.microsoft.com/office/drawing/2014/main" id="{33571AFF-8E09-434A-8A28-9F62450D205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5" name="Freeform: Shape 28">
            <a:extLst>
              <a:ext uri="{FF2B5EF4-FFF2-40B4-BE49-F238E27FC236}">
                <a16:creationId xmlns:a16="http://schemas.microsoft.com/office/drawing/2014/main" id="{B3B66B99-77C0-5147-8240-F3176AF2F15D}"/>
              </a:ext>
            </a:extLst>
          </p:cNvPr>
          <p:cNvSpPr>
            <a:spLocks/>
          </p:cNvSpPr>
          <p:nvPr userDrawn="1"/>
        </p:nvSpPr>
        <p:spPr>
          <a:xfrm>
            <a:off x="4222687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96">
            <a:extLst>
              <a:ext uri="{FF2B5EF4-FFF2-40B4-BE49-F238E27FC236}">
                <a16:creationId xmlns:a16="http://schemas.microsoft.com/office/drawing/2014/main" id="{24586272-5B97-D547-BB54-46E2E6AF660C}"/>
              </a:ext>
            </a:extLst>
          </p:cNvPr>
          <p:cNvSpPr>
            <a:spLocks/>
          </p:cNvSpPr>
          <p:nvPr userDrawn="1"/>
        </p:nvSpPr>
        <p:spPr>
          <a:xfrm>
            <a:off x="4222687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7" name="Text Placeholder 58">
            <a:extLst>
              <a:ext uri="{FF2B5EF4-FFF2-40B4-BE49-F238E27FC236}">
                <a16:creationId xmlns:a16="http://schemas.microsoft.com/office/drawing/2014/main" id="{59F1CE52-31E2-7C49-967B-AB5B06E00D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79236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9" name="Text Placeholder 78">
            <a:extLst>
              <a:ext uri="{FF2B5EF4-FFF2-40B4-BE49-F238E27FC236}">
                <a16:creationId xmlns:a16="http://schemas.microsoft.com/office/drawing/2014/main" id="{79F28B29-366F-694E-ABA4-7B8BF7277C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79236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0" name="Текст 4">
            <a:extLst>
              <a:ext uri="{FF2B5EF4-FFF2-40B4-BE49-F238E27FC236}">
                <a16:creationId xmlns:a16="http://schemas.microsoft.com/office/drawing/2014/main" id="{F397536A-8AAF-FC4B-B1FA-589DA5E040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22451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:a16="http://schemas.microsoft.com/office/drawing/2014/main" id="{ECD2C38D-6C53-264C-A109-E5C6B487D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8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Теле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005D14-D1C0-2A47-94E0-760D72A25F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800" y="852616"/>
            <a:ext cx="3161652" cy="5289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38841B-F916-427A-B2A6-C06F8ECB7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9369662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43938EA-42DF-40A7-893B-4F163D4CB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256" y="6373663"/>
            <a:ext cx="5850744" cy="2308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lvl1pPr>
              <a:defRPr kumimoji="0" lang="ru-RU" sz="9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PN_DIN Condensed Regular" panose="020B0506020202020204" pitchFamily="34" charset="-52"/>
                <a:ea typeface="GPN_DIN Condensed Regular" panose="020B0506020202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2FC40D-C339-499C-AAE7-6056FD316E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95560" y="312001"/>
            <a:ext cx="1661478" cy="184666"/>
          </a:xfrm>
          <a:noFill/>
        </p:spPr>
        <p:txBody>
          <a:bodyPr wrap="square" lIns="0" tIns="0" rIns="0" bIns="0" rtlCol="0">
            <a:spAutoFit/>
          </a:bodyPr>
          <a:lstStyle>
            <a:lvl1pPr algn="r">
              <a:defRPr lang="en-US" sz="1200" b="0" dirty="0" smtClean="0">
                <a:solidFill>
                  <a:schemeClr val="bg1">
                    <a:lumMod val="50000"/>
                  </a:schemeClr>
                </a:solidFill>
                <a:latin typeface="GPN_DIN Condensed Regular" panose="020B0506020202020204" pitchFamily="34" charset="77"/>
                <a:ea typeface="GPN_DIN Condensed Regular" panose="020B0506020202020204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dirty="0"/>
              <a:t>НАВИГАЦИЯ СЛАЙДА</a:t>
            </a:r>
            <a:endParaRPr lang="en-US" dirty="0"/>
          </a:p>
        </p:txBody>
      </p:sp>
      <p:sp>
        <p:nvSpPr>
          <p:cNvPr id="19" name="Рисунок 11">
            <a:extLst>
              <a:ext uri="{FF2B5EF4-FFF2-40B4-BE49-F238E27FC236}">
                <a16:creationId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11784" y="1700582"/>
            <a:ext cx="1977263" cy="349563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5" name="Freeform: Shape 28">
            <a:extLst>
              <a:ext uri="{FF2B5EF4-FFF2-40B4-BE49-F238E27FC236}">
                <a16:creationId xmlns:a16="http://schemas.microsoft.com/office/drawing/2014/main" id="{B3B66B99-77C0-5147-8240-F3176AF2F15D}"/>
              </a:ext>
            </a:extLst>
          </p:cNvPr>
          <p:cNvSpPr>
            <a:spLocks/>
          </p:cNvSpPr>
          <p:nvPr userDrawn="1"/>
        </p:nvSpPr>
        <p:spPr>
          <a:xfrm>
            <a:off x="5199299" y="1776391"/>
            <a:ext cx="3741501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96">
            <a:extLst>
              <a:ext uri="{FF2B5EF4-FFF2-40B4-BE49-F238E27FC236}">
                <a16:creationId xmlns:a16="http://schemas.microsoft.com/office/drawing/2014/main" id="{24586272-5B97-D547-BB54-46E2E6AF660C}"/>
              </a:ext>
            </a:extLst>
          </p:cNvPr>
          <p:cNvSpPr>
            <a:spLocks/>
          </p:cNvSpPr>
          <p:nvPr userDrawn="1"/>
        </p:nvSpPr>
        <p:spPr>
          <a:xfrm>
            <a:off x="5199299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7" name="Text Placeholder 58">
            <a:extLst>
              <a:ext uri="{FF2B5EF4-FFF2-40B4-BE49-F238E27FC236}">
                <a16:creationId xmlns:a16="http://schemas.microsoft.com/office/drawing/2014/main" id="{59F1CE52-31E2-7C49-967B-AB5B06E00D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55848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9" name="Text Placeholder 78">
            <a:extLst>
              <a:ext uri="{FF2B5EF4-FFF2-40B4-BE49-F238E27FC236}">
                <a16:creationId xmlns:a16="http://schemas.microsoft.com/office/drawing/2014/main" id="{79F28B29-366F-694E-ABA4-7B8BF7277C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55848" y="2137227"/>
            <a:ext cx="3576606" cy="349259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0" name="Текст 4">
            <a:extLst>
              <a:ext uri="{FF2B5EF4-FFF2-40B4-BE49-F238E27FC236}">
                <a16:creationId xmlns:a16="http://schemas.microsoft.com/office/drawing/2014/main" id="{F397536A-8AAF-FC4B-B1FA-589DA5E040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99063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Freeform: Shape 28">
            <a:extLst>
              <a:ext uri="{FF2B5EF4-FFF2-40B4-BE49-F238E27FC236}">
                <a16:creationId xmlns:a16="http://schemas.microsoft.com/office/drawing/2014/main" id="{1923478E-81C2-6E46-B4CA-AE16CCE861FB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47130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96">
            <a:extLst>
              <a:ext uri="{FF2B5EF4-FFF2-40B4-BE49-F238E27FC236}">
                <a16:creationId xmlns:a16="http://schemas.microsoft.com/office/drawing/2014/main" id="{D067ADD6-728D-9147-9453-C16A5182A795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2" name="Text Placeholder 58">
            <a:extLst>
              <a:ext uri="{FF2B5EF4-FFF2-40B4-BE49-F238E27FC236}">
                <a16:creationId xmlns:a16="http://schemas.microsoft.com/office/drawing/2014/main" id="{0CE5EBA7-5E00-094C-8C83-F005A5810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4505338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Text Placeholder 78">
            <a:extLst>
              <a:ext uri="{FF2B5EF4-FFF2-40B4-BE49-F238E27FC236}">
                <a16:creationId xmlns:a16="http://schemas.microsoft.com/office/drawing/2014/main" id="{12B8776C-A5FA-8440-AC64-DF44DD44D0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4505338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926D71B2-4F01-8341-8334-F4A2198EF2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4713121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:a16="http://schemas.microsoft.com/office/drawing/2014/main" id="{45B3DB45-8346-274C-A053-3917E67AA99E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47130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:a16="http://schemas.microsoft.com/office/drawing/2014/main" id="{EC37CF7E-C140-2643-A746-84D6C565CEB1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:a16="http://schemas.microsoft.com/office/drawing/2014/main" id="{46671F13-DA12-724C-A091-38B465D860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1512" y="4224288"/>
            <a:ext cx="4505338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:a16="http://schemas.microsoft.com/office/drawing/2014/main" id="{1395E219-E5B6-364A-B939-ACB8508105D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1512" y="4515847"/>
            <a:ext cx="4505338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:a16="http://schemas.microsoft.com/office/drawing/2014/main" id="{CA54879F-E8D7-4B49-B418-CF162DA3941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4713121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4ACDADA5-737B-4A4D-A875-05B7A2EC7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83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ogoEng" hidden="1"/>
          <p:cNvSpPr/>
          <p:nvPr/>
        </p:nvSpPr>
        <p:spPr>
          <a:xfrm>
            <a:off x="7246933" y="6500048"/>
            <a:ext cx="4200000" cy="16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sz="1000" noProof="0" dirty="0">
                <a:solidFill>
                  <a:schemeClr val="bg2"/>
                </a:solidFill>
              </a:rPr>
              <a:t>Gazprom</a:t>
            </a:r>
            <a:r>
              <a:rPr lang="en-US" sz="1000" baseline="0" noProof="0" dirty="0">
                <a:solidFill>
                  <a:schemeClr val="bg2"/>
                </a:solidFill>
              </a:rPr>
              <a:t> </a:t>
            </a:r>
            <a:r>
              <a:rPr lang="en-US" sz="1000" baseline="0" noProof="0" dirty="0" err="1">
                <a:solidFill>
                  <a:schemeClr val="bg2"/>
                </a:solidFill>
              </a:rPr>
              <a:t>neft</a:t>
            </a:r>
            <a:endParaRPr lang="ru-RU" sz="1000" noProof="0" dirty="0">
              <a:solidFill>
                <a:schemeClr val="bg2"/>
              </a:solidFill>
            </a:endParaRPr>
          </a:p>
        </p:txBody>
      </p:sp>
      <p:sp>
        <p:nvSpPr>
          <p:cNvPr id="120" name="Номер слайда 1">
            <a:extLst>
              <a:ext uri="{FF2B5EF4-FFF2-40B4-BE49-F238E27FC236}">
                <a16:creationId xmlns:a16="http://schemas.microsoft.com/office/drawing/2014/main" id="{F355392C-AFA9-F2B8-B60F-3C2FB436B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5710" y="6296520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 spc="0">
                <a:solidFill>
                  <a:schemeClr val="tx1"/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39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9" r:id="rId1"/>
    <p:sldLayoutId id="2147484606" r:id="rId2"/>
    <p:sldLayoutId id="2147484607" r:id="rId3"/>
    <p:sldLayoutId id="2147484608" r:id="rId4"/>
    <p:sldLayoutId id="2147483820" r:id="rId5"/>
    <p:sldLayoutId id="2147484598" r:id="rId6"/>
    <p:sldLayoutId id="2147484165" r:id="rId7"/>
    <p:sldLayoutId id="2147484571" r:id="rId8"/>
    <p:sldLayoutId id="2147484572" r:id="rId9"/>
    <p:sldLayoutId id="2147484584" r:id="rId10"/>
    <p:sldLayoutId id="2147484585" r:id="rId11"/>
    <p:sldLayoutId id="2147484586" r:id="rId12"/>
    <p:sldLayoutId id="2147484587" r:id="rId13"/>
    <p:sldLayoutId id="2147484588" r:id="rId14"/>
    <p:sldLayoutId id="2147484605" r:id="rId15"/>
    <p:sldLayoutId id="2147484590" r:id="rId16"/>
    <p:sldLayoutId id="2147484600" r:id="rId17"/>
    <p:sldLayoutId id="2147484601" r:id="rId18"/>
    <p:sldLayoutId id="2147484602" r:id="rId19"/>
    <p:sldLayoutId id="2147484603" r:id="rId20"/>
    <p:sldLayoutId id="2147484604" r:id="rId21"/>
    <p:sldLayoutId id="2147484591" r:id="rId22"/>
    <p:sldLayoutId id="2147484592" r:id="rId23"/>
    <p:sldLayoutId id="2147484593" r:id="rId24"/>
    <p:sldLayoutId id="2147484594" r:id="rId25"/>
    <p:sldLayoutId id="2147484595" r:id="rId26"/>
    <p:sldLayoutId id="2147484596" r:id="rId27"/>
    <p:sldLayoutId id="2147484597" r:id="rId28"/>
    <p:sldLayoutId id="2147484488" r:id="rId29"/>
    <p:sldLayoutId id="2147484489" r:id="rId30"/>
    <p:sldLayoutId id="2147484490" r:id="rId3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200" b="1" kern="1200" cap="all" baseline="0">
          <a:solidFill>
            <a:schemeClr val="tx1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90000"/>
        <a:buFont typeface="Wingdings" pitchFamily="2" charset="2"/>
        <a:buNone/>
        <a:defRPr sz="1800" b="1" kern="1200" cap="all" baseline="0">
          <a:solidFill>
            <a:schemeClr val="tx1"/>
          </a:solidFill>
          <a:latin typeface="+mj-lt"/>
          <a:ea typeface="+mn-ea"/>
          <a:cs typeface="+mn-cs"/>
        </a:defRPr>
      </a:lvl1pPr>
      <a:lvl2pPr marL="266700" marR="0" indent="-266700" algn="l" defTabSz="914400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9263" indent="-169863" algn="l" defTabSz="914400" rtl="0" eaLnBrk="1" latinLnBrk="0" hangingPunct="1">
        <a:lnSpc>
          <a:spcPct val="90000"/>
        </a:lnSpc>
        <a:spcBef>
          <a:spcPts val="300"/>
        </a:spcBef>
        <a:buClr>
          <a:schemeClr val="accent3"/>
        </a:buClr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48">
          <p15:clr>
            <a:srgbClr val="F26B43"/>
          </p15:clr>
        </p15:guide>
        <p15:guide id="2" orient="horz" pos="1207">
          <p15:clr>
            <a:srgbClr val="F26B43"/>
          </p15:clr>
        </p15:guide>
        <p15:guide id="3" pos="7469">
          <p15:clr>
            <a:srgbClr val="F26B43"/>
          </p15:clr>
        </p15:guide>
        <p15:guide id="4" pos="211">
          <p15:clr>
            <a:srgbClr val="F26B43"/>
          </p15:clr>
        </p15:guide>
        <p15:guide id="5" orient="horz" pos="210">
          <p15:clr>
            <a:srgbClr val="F26B43"/>
          </p15:clr>
        </p15:guide>
        <p15:guide id="6" orient="horz" pos="4110">
          <p15:clr>
            <a:srgbClr val="F26B43"/>
          </p15:clr>
        </p15:guide>
        <p15:guide id="7" pos="1958">
          <p15:clr>
            <a:srgbClr val="F26B43"/>
          </p15:clr>
        </p15:guide>
        <p15:guide id="8" pos="2570">
          <p15:clr>
            <a:srgbClr val="F26B43"/>
          </p15:clr>
        </p15:guide>
        <p15:guide id="9" orient="horz" pos="1117">
          <p15:clr>
            <a:srgbClr val="F26B43"/>
          </p15:clr>
        </p15:guide>
        <p15:guide id="10" orient="horz" pos="1616">
          <p15:clr>
            <a:srgbClr val="F26B43"/>
          </p15:clr>
        </p15:guide>
        <p15:guide id="11" pos="1436">
          <p15:clr>
            <a:srgbClr val="F26B43"/>
          </p15:clr>
        </p15:guide>
        <p15:guide id="12" pos="1345">
          <p15:clr>
            <a:srgbClr val="F26B43"/>
          </p15:clr>
        </p15:guide>
        <p15:guide id="13" pos="824">
          <p15:clr>
            <a:srgbClr val="F26B43"/>
          </p15:clr>
        </p15:guide>
        <p15:guide id="14" pos="3182">
          <p15:clr>
            <a:srgbClr val="F26B43"/>
          </p15:clr>
        </p15:guide>
        <p15:guide id="15" pos="3273">
          <p15:clr>
            <a:srgbClr val="F26B43"/>
          </p15:clr>
        </p15:guide>
        <p15:guide id="16" pos="3795">
          <p15:clr>
            <a:srgbClr val="F26B43"/>
          </p15:clr>
        </p15:guide>
        <p15:guide id="17" pos="733">
          <p15:clr>
            <a:srgbClr val="F26B43"/>
          </p15:clr>
        </p15:guide>
        <p15:guide id="18" orient="horz" pos="618">
          <p15:clr>
            <a:srgbClr val="F26B43"/>
          </p15:clr>
        </p15:guide>
        <p15:guide id="19" pos="2661">
          <p15:clr>
            <a:srgbClr val="F26B43"/>
          </p15:clr>
        </p15:guide>
        <p15:guide id="20" pos="3885">
          <p15:clr>
            <a:srgbClr val="F26B43"/>
          </p15:clr>
        </p15:guide>
        <p15:guide id="21" pos="4407">
          <p15:clr>
            <a:srgbClr val="F26B43"/>
          </p15:clr>
        </p15:guide>
        <p15:guide id="22" pos="4498">
          <p15:clr>
            <a:srgbClr val="F26B43"/>
          </p15:clr>
        </p15:guide>
        <p15:guide id="23" pos="5019">
          <p15:clr>
            <a:srgbClr val="F26B43"/>
          </p15:clr>
        </p15:guide>
        <p15:guide id="24" pos="5632">
          <p15:clr>
            <a:srgbClr val="F26B43"/>
          </p15:clr>
        </p15:guide>
        <p15:guide id="25" pos="5110">
          <p15:clr>
            <a:srgbClr val="F26B43"/>
          </p15:clr>
        </p15:guide>
        <p15:guide id="26" pos="5722">
          <p15:clr>
            <a:srgbClr val="F26B43"/>
          </p15:clr>
        </p15:guide>
        <p15:guide id="27" pos="6244">
          <p15:clr>
            <a:srgbClr val="F26B43"/>
          </p15:clr>
        </p15:guide>
        <p15:guide id="28" pos="6335">
          <p15:clr>
            <a:srgbClr val="F26B43"/>
          </p15:clr>
        </p15:guide>
        <p15:guide id="29" pos="6856">
          <p15:clr>
            <a:srgbClr val="F26B43"/>
          </p15:clr>
        </p15:guide>
        <p15:guide id="30" pos="6947">
          <p15:clr>
            <a:srgbClr val="F26B43"/>
          </p15:clr>
        </p15:guide>
        <p15:guide id="31" orient="horz" pos="3906">
          <p15:clr>
            <a:srgbClr val="F26B43"/>
          </p15:clr>
        </p15:guide>
        <p15:guide id="32" orient="horz" pos="1706">
          <p15:clr>
            <a:srgbClr val="F26B43"/>
          </p15:clr>
        </p15:guide>
        <p15:guide id="33" orient="horz" pos="3702">
          <p15:clr>
            <a:srgbClr val="F26B43"/>
          </p15:clr>
        </p15:guide>
        <p15:guide id="34" orient="horz" pos="3612">
          <p15:clr>
            <a:srgbClr val="F26B43"/>
          </p15:clr>
        </p15:guide>
        <p15:guide id="35" orient="horz" pos="3203">
          <p15:clr>
            <a:srgbClr val="F26B43"/>
          </p15:clr>
        </p15:guide>
        <p15:guide id="36" orient="horz" pos="3113">
          <p15:clr>
            <a:srgbClr val="F26B43"/>
          </p15:clr>
        </p15:guide>
        <p15:guide id="37" orient="horz" pos="2704">
          <p15:clr>
            <a:srgbClr val="F26B43"/>
          </p15:clr>
        </p15:guide>
        <p15:guide id="38" orient="horz" pos="2614">
          <p15:clr>
            <a:srgbClr val="F26B43"/>
          </p15:clr>
        </p15:guide>
        <p15:guide id="39" orient="horz" pos="2205">
          <p15:clr>
            <a:srgbClr val="F26B43"/>
          </p15:clr>
        </p15:guide>
        <p15:guide id="40" orient="horz" pos="2115">
          <p15:clr>
            <a:srgbClr val="F26B43"/>
          </p15:clr>
        </p15:guide>
        <p15:guide id="41" orient="horz" pos="7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0CAC8F-A9C7-A2FC-3E77-0941F4ED8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1418" y="2049271"/>
            <a:ext cx="2430755" cy="427862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4D7876-E7E8-9551-66E6-319B1B74A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8DDE06-DF15-0A4F-A85A-4EB38848D8E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Freeform: Shape 156">
            <a:extLst>
              <a:ext uri="{FF2B5EF4-FFF2-40B4-BE49-F238E27FC236}">
                <a16:creationId xmlns:a16="http://schemas.microsoft.com/office/drawing/2014/main" id="{EBBD51F8-2826-54AB-4BF9-5A709B4276FF}"/>
              </a:ext>
            </a:extLst>
          </p:cNvPr>
          <p:cNvSpPr>
            <a:spLocks/>
          </p:cNvSpPr>
          <p:nvPr/>
        </p:nvSpPr>
        <p:spPr>
          <a:xfrm>
            <a:off x="338374" y="1128391"/>
            <a:ext cx="11515243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lvl="0">
              <a:spcBef>
                <a:spcPts val="300"/>
              </a:spcBef>
              <a:defRPr/>
            </a:pP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БИТВА КРОССВОРДОВ</a:t>
            </a:r>
            <a:endParaRPr lang="ru-RU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367A6E-5813-2827-4972-0AC050B6FAF7}"/>
              </a:ext>
            </a:extLst>
          </p:cNvPr>
          <p:cNvSpPr txBox="1"/>
          <p:nvPr/>
        </p:nvSpPr>
        <p:spPr>
          <a:xfrm>
            <a:off x="337042" y="254055"/>
            <a:ext cx="9125933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ПОНЯТИЯ И ОПРЕДЕЛЕНИЯ В ОБЛАСТИ ЭЛЕКТРОНИКИ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  <p:sp>
        <p:nvSpPr>
          <p:cNvPr id="15" name="Прямоугольник 12">
            <a:extLst>
              <a:ext uri="{FF2B5EF4-FFF2-40B4-BE49-F238E27FC236}">
                <a16:creationId xmlns:a16="http://schemas.microsoft.com/office/drawing/2014/main" id="{C0C5C987-E498-257C-8206-5B4B0A2E32D3}"/>
              </a:ext>
            </a:extLst>
          </p:cNvPr>
          <p:cNvSpPr/>
          <p:nvPr/>
        </p:nvSpPr>
        <p:spPr>
          <a:xfrm>
            <a:off x="338376" y="1911513"/>
            <a:ext cx="9028786" cy="460519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34290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Tx/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РАЗДЕЛИТЬСЯ НА ПАРЫ</a:t>
            </a:r>
          </a:p>
          <a:p>
            <a:pPr marL="34290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Tx/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СОСТАВИТЬ КРОССВОРД НА ОСНОВЕ КЛЮЧЕВОЙ ФРАЗЫ</a:t>
            </a:r>
          </a:p>
          <a:p>
            <a:pPr marL="742950" lvl="1" indent="-28575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выбрать слова из представленного перечня (200 слов) </a:t>
            </a:r>
          </a:p>
          <a:p>
            <a:pPr marL="742950" lvl="1" indent="-28575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составить </a:t>
            </a:r>
            <a:r>
              <a:rPr lang="ru-RU" sz="1400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 них </a:t>
            </a: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кроссворд (30 слов) с </a:t>
            </a:r>
            <a:r>
              <a:rPr lang="ru-RU" sz="1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указанием номера слов</a:t>
            </a: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742950" lvl="1" indent="-28575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составить задания к словам  (определения сформулировать </a:t>
            </a:r>
            <a:r>
              <a:rPr lang="ru-RU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САМОСТОЯТЕЛЬНО </a:t>
            </a: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своими словами, в т.ч. обратить внимание на слова </a:t>
            </a:r>
            <a:r>
              <a:rPr lang="ru-RU" sz="14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ОМОНИМЫ</a:t>
            </a: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);</a:t>
            </a:r>
          </a:p>
          <a:p>
            <a:pPr marL="742950" lvl="1" indent="-28575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вписать </a:t>
            </a:r>
            <a:r>
              <a: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фамилии авторов и номер пары</a:t>
            </a: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34290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Tx/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РАЗМЕСТИТЬ КРОССВОРД В «ОБЛАКЕ» ТПУ(название файла=номер пары)</a:t>
            </a:r>
          </a:p>
          <a:p>
            <a:pPr marL="34290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Tx/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РАЗГАДАТЬ КРОССВОРД И СДАТЬ НА ПРОВЕРКУ АВТОРАМ</a:t>
            </a:r>
          </a:p>
          <a:p>
            <a:pPr marL="34290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Tx/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ПОЛУЧИТЬ ОЦЕНКУ от авторов и преподавателей: </a:t>
            </a:r>
          </a:p>
          <a:p>
            <a:pPr marL="800100" lvl="1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разработка – 5 баллов (оценивают преподаватели);</a:t>
            </a:r>
          </a:p>
          <a:p>
            <a:pPr marL="800100" lvl="1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разгадывание – 5 баллов (оценивают </a:t>
            </a:r>
            <a:r>
              <a:rPr lang="ru-RU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авторы).</a:t>
            </a:r>
            <a:endParaRPr lang="ru-RU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FontTx/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ИТОГО: </a:t>
            </a:r>
            <a:r>
              <a: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 баллов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8980994" y="3648929"/>
            <a:ext cx="478043" cy="365125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0" t="15207" r="4061" b="24447"/>
          <a:stretch/>
        </p:blipFill>
        <p:spPr bwMode="auto">
          <a:xfrm>
            <a:off x="6392596" y="2910182"/>
            <a:ext cx="2819769" cy="298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470" y="3193507"/>
            <a:ext cx="13144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F0F121-8F75-4430-4043-D61947576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883" y="2232055"/>
            <a:ext cx="1762125" cy="342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355710-F2B0-E905-21E6-83FA358DCB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8470" y="4232140"/>
            <a:ext cx="1552575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535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42&quot;/&gt;&lt;CPresentation id=&quot;1&quot;&gt;&lt;m_precDefaultNumber&gt;&lt;m_bNumberIsYear val=&quot;1&quot;/&gt;&lt;m_chMinusSymbol&gt;-&lt;/m_chMinusSymbol&gt;&lt;m_chDecimalSymbol17909&gt;,&lt;/m_chDecimalSymbol17909&gt;&lt;m_nGroupingDigits17909 val=&quot;2147483647&quot;/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 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1_gpn_report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Custom 3">
      <a:majorFont>
        <a:latin typeface="GPN_DIN Condensed Bold"/>
        <a:ea typeface=""/>
        <a:cs typeface=""/>
      </a:majorFont>
      <a:minorFont>
        <a:latin typeface="GPN_DIN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>
          <a:solidFill>
            <a:schemeClr val="accent2"/>
          </a:solidFill>
        </a:ln>
      </a:spPr>
      <a:bodyPr rtlCol="0" anchor="ctr"/>
      <a:lstStyle>
        <a:defPPr>
          <a:spcBef>
            <a:spcPts val="600"/>
          </a:spcBef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36000" rtlCol="0">
        <a:noAutofit/>
      </a:bodyPr>
      <a:lstStyle>
        <a:defPPr algn="l">
          <a:lnSpc>
            <a:spcPct val="80000"/>
          </a:lnSpc>
          <a:spcBef>
            <a:spcPts val="300"/>
          </a:spcBef>
          <a:defRPr sz="1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pn_report" id="{F8D1C6A7-815E-4B1B-922D-DDF256B6FD24}" vid="{8AC31970-B314-4C23-B764-C3D4C791947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{9D854FC7-7458-1F40-A3F9-44DCFCDFE30B}tf16401378</Template>
  <TotalTime>0</TotalTime>
  <Words>118</Words>
  <Application>Microsoft Office PowerPoint</Application>
  <PresentationFormat>Широкоэкранный</PresentationFormat>
  <Paragraphs>15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Calibri</vt:lpstr>
      <vt:lpstr>GPN_DIN Condensed Bold</vt:lpstr>
      <vt:lpstr>GPN_DIN Condensed Regular</vt:lpstr>
      <vt:lpstr>GPN_DIN Regular</vt:lpstr>
      <vt:lpstr>Verdana</vt:lpstr>
      <vt:lpstr>Wingdings</vt:lpstr>
      <vt:lpstr>1_gpn_report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2022-11-17T18:59:49Z</dcterms:created>
  <dcterms:modified xsi:type="dcterms:W3CDTF">2024-10-31T05:25:39Z</dcterms:modified>
</cp:coreProperties>
</file>