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819" r:id="rId1"/>
  </p:sldMasterIdLst>
  <p:notesMasterIdLst>
    <p:notesMasterId r:id="rId8"/>
  </p:notesMasterIdLst>
  <p:handoutMasterIdLst>
    <p:handoutMasterId r:id="rId9"/>
  </p:handoutMasterIdLst>
  <p:sldIdLst>
    <p:sldId id="2134807027" r:id="rId2"/>
    <p:sldId id="2134806983" r:id="rId3"/>
    <p:sldId id="2134806981" r:id="rId4"/>
    <p:sldId id="2134806977" r:id="rId5"/>
    <p:sldId id="2134806986" r:id="rId6"/>
    <p:sldId id="2134807028" r:id="rId7"/>
  </p:sldIdLst>
  <p:sldSz cx="12192000" cy="6858000"/>
  <p:notesSz cx="6794500" cy="9906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ТИТУЛЬНЫЙ СЛАЙД" id="{633B1486-BFF0-4141-BD34-5E17CF9DE4AD}">
          <p14:sldIdLst>
            <p14:sldId id="2134807027"/>
          </p14:sldIdLst>
        </p14:section>
        <p14:section name="СЛАЙДЫ С ТЕЗИСАМИ" id="{B04FE06B-68D7-43BB-B965-B88B5B4512EF}">
          <p14:sldIdLst>
            <p14:sldId id="2134806983"/>
            <p14:sldId id="2134806981"/>
            <p14:sldId id="2134806977"/>
            <p14:sldId id="2134806986"/>
            <p14:sldId id="2134807028"/>
          </p14:sldIdLst>
        </p14:section>
      </p14:sectionLst>
    </p:ex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6E8"/>
    <a:srgbClr val="E7E200"/>
    <a:srgbClr val="28BE46"/>
    <a:srgbClr val="7E7E7E"/>
    <a:srgbClr val="0097D8"/>
    <a:srgbClr val="02A234"/>
    <a:srgbClr val="00469C"/>
    <a:srgbClr val="CCCCCC"/>
    <a:srgbClr val="9F80CA"/>
    <a:srgbClr val="7F55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66" autoAdjust="0"/>
    <p:restoredTop sz="88291" autoAdjust="0"/>
  </p:normalViewPr>
  <p:slideViewPr>
    <p:cSldViewPr snapToGrid="0" snapToObjects="1">
      <p:cViewPr>
        <p:scale>
          <a:sx n="67" d="100"/>
          <a:sy n="67" d="100"/>
        </p:scale>
        <p:origin x="-1944" y="-7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" d="1"/>
        <a:sy n="1" d="1"/>
      </p:scale>
      <p:origin x="0" y="-5592"/>
    </p:cViewPr>
  </p:sorterViewPr>
  <p:notesViewPr>
    <p:cSldViewPr snapToGrid="0" snapToObjects="1">
      <p:cViewPr varScale="1">
        <p:scale>
          <a:sx n="88" d="100"/>
          <a:sy n="88" d="100"/>
        </p:scale>
        <p:origin x="388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5776"/>
          </a:xfrm>
          <a:prstGeom prst="rect">
            <a:avLst/>
          </a:prstGeom>
        </p:spPr>
        <p:txBody>
          <a:bodyPr vert="horz" lIns="91258" tIns="45627" rIns="91258" bIns="4562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7890" y="0"/>
            <a:ext cx="2945024" cy="495776"/>
          </a:xfrm>
          <a:prstGeom prst="rect">
            <a:avLst/>
          </a:prstGeom>
        </p:spPr>
        <p:txBody>
          <a:bodyPr vert="horz" lIns="91258" tIns="45627" rIns="91258" bIns="45627" rtlCol="0"/>
          <a:lstStyle>
            <a:lvl1pPr algn="r">
              <a:defRPr sz="1200"/>
            </a:lvl1pPr>
          </a:lstStyle>
          <a:p>
            <a:fld id="{44CBA838-1840-463F-9FDE-10A0AB8FFDF5}" type="datetimeFigureOut">
              <a:rPr lang="ru-RU" smtClean="0"/>
              <a:t>11.09.2023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08641"/>
            <a:ext cx="2945024" cy="495776"/>
          </a:xfrm>
          <a:prstGeom prst="rect">
            <a:avLst/>
          </a:prstGeom>
        </p:spPr>
        <p:txBody>
          <a:bodyPr vert="horz" lIns="91258" tIns="45627" rIns="91258" bIns="45627" rtlCol="0" anchor="b"/>
          <a:lstStyle>
            <a:lvl1pPr algn="l">
              <a:defRPr sz="1200"/>
            </a:lvl1pPr>
          </a:lstStyle>
          <a:p>
            <a:r>
              <a:rPr lang="ru-RU"/>
              <a:t>1 - Оценка стоимости стартапа осуществуляется компанией Газпром нефть перед приобретением долей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7890" y="9408641"/>
            <a:ext cx="2945024" cy="495776"/>
          </a:xfrm>
          <a:prstGeom prst="rect">
            <a:avLst/>
          </a:prstGeom>
        </p:spPr>
        <p:txBody>
          <a:bodyPr vert="horz" lIns="91258" tIns="45627" rIns="91258" bIns="45627" rtlCol="0" anchor="b"/>
          <a:lstStyle>
            <a:lvl1pPr algn="r">
              <a:defRPr sz="1200"/>
            </a:lvl1pPr>
          </a:lstStyle>
          <a:p>
            <a:fld id="{0008A911-C104-405D-80F5-47EBDA3362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0597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5"/>
            <a:ext cx="2944283" cy="495301"/>
          </a:xfrm>
          <a:prstGeom prst="rect">
            <a:avLst/>
          </a:prstGeom>
        </p:spPr>
        <p:txBody>
          <a:bodyPr vert="horz" lIns="91258" tIns="45627" rIns="91258" bIns="4562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50" y="5"/>
            <a:ext cx="2944283" cy="495301"/>
          </a:xfrm>
          <a:prstGeom prst="rect">
            <a:avLst/>
          </a:prstGeom>
        </p:spPr>
        <p:txBody>
          <a:bodyPr vert="horz" lIns="91258" tIns="45627" rIns="91258" bIns="45627" rtlCol="0"/>
          <a:lstStyle>
            <a:lvl1pPr algn="r">
              <a:defRPr sz="1200"/>
            </a:lvl1pPr>
          </a:lstStyle>
          <a:p>
            <a:fld id="{17C66BB7-6902-4455-92AB-92FC47F29BFB}" type="datetimeFigureOut">
              <a:rPr lang="ru-RU" smtClean="0"/>
              <a:t>11.09.2023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58" tIns="45627" rIns="91258" bIns="4562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05355"/>
            <a:ext cx="5435600" cy="4457701"/>
          </a:xfrm>
          <a:prstGeom prst="rect">
            <a:avLst/>
          </a:prstGeom>
        </p:spPr>
        <p:txBody>
          <a:bodyPr vert="horz" lIns="91258" tIns="45627" rIns="91258" bIns="4562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" y="9408986"/>
            <a:ext cx="2944283" cy="495301"/>
          </a:xfrm>
          <a:prstGeom prst="rect">
            <a:avLst/>
          </a:prstGeom>
        </p:spPr>
        <p:txBody>
          <a:bodyPr vert="horz" lIns="91258" tIns="45627" rIns="91258" bIns="45627" rtlCol="0" anchor="b"/>
          <a:lstStyle>
            <a:lvl1pPr algn="l">
              <a:defRPr sz="1200"/>
            </a:lvl1pPr>
          </a:lstStyle>
          <a:p>
            <a:r>
              <a:rPr lang="ru-RU"/>
              <a:t>1 - Оценка стоимости стартапа осуществуляется компанией Газпром нефть перед приобретением долей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50" y="9408986"/>
            <a:ext cx="2944283" cy="495301"/>
          </a:xfrm>
          <a:prstGeom prst="rect">
            <a:avLst/>
          </a:prstGeom>
        </p:spPr>
        <p:txBody>
          <a:bodyPr vert="horz" lIns="91258" tIns="45627" rIns="91258" bIns="45627" rtlCol="0" anchor="b"/>
          <a:lstStyle>
            <a:lvl1pPr algn="r">
              <a:defRPr sz="1200"/>
            </a:lvl1pPr>
          </a:lstStyle>
          <a:p>
            <a:fld id="{34FA6718-83F1-4573-9DAE-369402B2510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7039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001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 кластерами (основн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086561" y="3469021"/>
            <a:ext cx="6335713" cy="873254"/>
          </a:xfrm>
        </p:spPr>
        <p:txBody>
          <a:bodyPr tIns="0" anchor="t">
            <a:noAutofit/>
          </a:bodyPr>
          <a:lstStyle>
            <a:lvl1pPr>
              <a:lnSpc>
                <a:spcPct val="80000"/>
              </a:lnSpc>
              <a:defRPr kumimoji="0" lang="ru-RU" sz="3200" b="1" i="0" u="none" strike="noStrike" kern="1200" cap="all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ШАБЛОН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="" xmlns:a16="http://schemas.microsoft.com/office/drawing/2014/main" id="{7E0A3357-E9E1-C84A-A7A8-1F407D8B7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6510" y="6213849"/>
            <a:ext cx="3459560" cy="108000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9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ДАТА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="" xmlns:a16="http://schemas.microsoft.com/office/drawing/2014/main" id="{210F8070-3D82-4F4A-8CBE-3FA34598E8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6656" y="5760621"/>
            <a:ext cx="3459568" cy="1080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900" b="1" i="0" cap="non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en-US" dirty="0"/>
              <a:t>MAIL@TPU.RU</a:t>
            </a:r>
            <a:endParaRPr lang="ru-RU" dirty="0"/>
          </a:p>
        </p:txBody>
      </p:sp>
      <p:sp>
        <p:nvSpPr>
          <p:cNvPr id="47" name="Text Placeholder 5">
            <a:extLst>
              <a:ext uri="{FF2B5EF4-FFF2-40B4-BE49-F238E27FC236}">
                <a16:creationId xmlns="" xmlns:a16="http://schemas.microsoft.com/office/drawing/2014/main" id="{F89376FD-B120-FB4E-96F4-AD3132FE0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6656" y="5590538"/>
            <a:ext cx="3459568" cy="1080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900" b="1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П.П. ПЕТРОВ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="" xmlns:a16="http://schemas.microsoft.com/office/drawing/2014/main" id="{475E2650-382E-5F4B-8395-A2740C2D0E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656" y="5201002"/>
            <a:ext cx="3459568" cy="1080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900" b="0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="" xmlns:a16="http://schemas.microsoft.com/office/drawing/2014/main" id="{975604B8-2161-EF4C-B8E3-9724CBADF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114" y="6380539"/>
            <a:ext cx="3459956" cy="108001"/>
          </a:xfrm>
        </p:spPr>
        <p:txBody>
          <a:bodyPr/>
          <a:lstStyle>
            <a:lvl1pPr marL="0" indent="0">
              <a:buNone/>
              <a:defRPr lang="ru-RU" sz="9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ВЕРСИЯ</a:t>
            </a:r>
          </a:p>
        </p:txBody>
      </p:sp>
      <p:sp>
        <p:nvSpPr>
          <p:cNvPr id="51" name="Text Placeholder 36">
            <a:extLst>
              <a:ext uri="{FF2B5EF4-FFF2-40B4-BE49-F238E27FC236}">
                <a16:creationId xmlns="" xmlns:a16="http://schemas.microsoft.com/office/drawing/2014/main" id="{F9E6AC4B-EADA-B44E-8DFA-9750E80B7C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1805" y="5174964"/>
            <a:ext cx="2718197" cy="113943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="" xmlns:a16="http://schemas.microsoft.com/office/drawing/2014/main" id="{78E195AB-EC96-9042-8988-7774718C54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1805" y="6360442"/>
            <a:ext cx="2718197" cy="107998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sp>
        <p:nvSpPr>
          <p:cNvPr id="53" name="Text Placeholder 36">
            <a:extLst>
              <a:ext uri="{FF2B5EF4-FFF2-40B4-BE49-F238E27FC236}">
                <a16:creationId xmlns="" xmlns:a16="http://schemas.microsoft.com/office/drawing/2014/main" id="{E1A917A4-F1EE-734D-9898-93A1D1B0A3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1805" y="5329451"/>
            <a:ext cx="2718197" cy="11394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sp>
        <p:nvSpPr>
          <p:cNvPr id="54" name="Text Placeholder 36">
            <a:extLst>
              <a:ext uri="{FF2B5EF4-FFF2-40B4-BE49-F238E27FC236}">
                <a16:creationId xmlns="" xmlns:a16="http://schemas.microsoft.com/office/drawing/2014/main" id="{54B1AB96-3B05-B543-8CF0-124A254C40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01805" y="5487988"/>
            <a:ext cx="2718197" cy="11394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9740" y="6070917"/>
            <a:ext cx="1995321" cy="5132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253" y="281791"/>
            <a:ext cx="4287290" cy="428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8902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 кластерами (основн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768850" y="1975004"/>
            <a:ext cx="7137400" cy="2685754"/>
          </a:xfrm>
        </p:spPr>
        <p:txBody>
          <a:bodyPr tIns="0" anchor="ctr">
            <a:noAutofit/>
          </a:bodyPr>
          <a:lstStyle>
            <a:lvl1pPr>
              <a:lnSpc>
                <a:spcPct val="80000"/>
              </a:lnSpc>
              <a:defRPr kumimoji="0" lang="ru-RU" sz="3600" b="1" i="0" u="none" strike="noStrike" kern="1200" cap="all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ШАБЛОН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="" xmlns:a16="http://schemas.microsoft.com/office/drawing/2014/main" id="{7E0A3357-E9E1-C84A-A7A8-1F407D8B7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68454" y="6075458"/>
            <a:ext cx="3459560" cy="252064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12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ДАТА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="" xmlns:a16="http://schemas.microsoft.com/office/drawing/2014/main" id="{210F8070-3D82-4F4A-8CBE-3FA34598E8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8454" y="5455632"/>
            <a:ext cx="3657600" cy="302855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en-US" dirty="0"/>
              <a:t>MAIL@TPU.RU</a:t>
            </a:r>
            <a:endParaRPr lang="ru-RU" dirty="0"/>
          </a:p>
        </p:txBody>
      </p:sp>
      <p:sp>
        <p:nvSpPr>
          <p:cNvPr id="47" name="Text Placeholder 5">
            <a:extLst>
              <a:ext uri="{FF2B5EF4-FFF2-40B4-BE49-F238E27FC236}">
                <a16:creationId xmlns="" xmlns:a16="http://schemas.microsoft.com/office/drawing/2014/main" id="{F89376FD-B120-FB4E-96F4-AD3132FE0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8454" y="5184113"/>
            <a:ext cx="3657600" cy="318553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П.П. ПЕТРОВ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="" xmlns:a16="http://schemas.microsoft.com/office/drawing/2014/main" id="{475E2650-382E-5F4B-8395-A2740C2D0E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8454" y="4722841"/>
            <a:ext cx="5079999" cy="224904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0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="" xmlns:a16="http://schemas.microsoft.com/office/drawing/2014/main" id="{975604B8-2161-EF4C-B8E3-9724CBADF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8454" y="6327521"/>
            <a:ext cx="3459956" cy="241896"/>
          </a:xfrm>
        </p:spPr>
        <p:txBody>
          <a:bodyPr/>
          <a:lstStyle>
            <a:lvl1pPr marL="0" indent="0">
              <a:buNone/>
              <a:defRPr lang="ru-RU" sz="12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ВЕРСИЯ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="" xmlns:a16="http://schemas.microsoft.com/office/drawing/2014/main" id="{78E195AB-EC96-9042-8988-7774718C54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1355" y="6360442"/>
            <a:ext cx="2718197" cy="107998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2140" y="1461795"/>
            <a:ext cx="1995321" cy="513209"/>
          </a:xfrm>
          <a:prstGeom prst="rect">
            <a:avLst/>
          </a:prstGeom>
        </p:spPr>
      </p:pic>
      <p:grpSp>
        <p:nvGrpSpPr>
          <p:cNvPr id="16" name="Группа 15"/>
          <p:cNvGrpSpPr/>
          <p:nvPr userDrawn="1"/>
        </p:nvGrpSpPr>
        <p:grpSpPr>
          <a:xfrm>
            <a:off x="0" y="-1"/>
            <a:ext cx="4203701" cy="6863072"/>
            <a:chOff x="0" y="-1"/>
            <a:chExt cx="4203701" cy="6863072"/>
          </a:xfrm>
        </p:grpSpPr>
        <p:pic>
          <p:nvPicPr>
            <p:cNvPr id="17" name="Рисунок 16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65521" b="15899"/>
            <a:stretch/>
          </p:blipFill>
          <p:spPr>
            <a:xfrm>
              <a:off x="0" y="-1"/>
              <a:ext cx="4203700" cy="6858001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 userDrawn="1"/>
          </p:nvSpPr>
          <p:spPr>
            <a:xfrm>
              <a:off x="1" y="0"/>
              <a:ext cx="4203700" cy="6863071"/>
            </a:xfrm>
            <a:prstGeom prst="rect">
              <a:avLst/>
            </a:prstGeom>
            <a:solidFill>
              <a:schemeClr val="bg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Рисунок 11">
            <a:extLst>
              <a:ext uri="{FF2B5EF4-FFF2-40B4-BE49-F238E27FC236}">
                <a16:creationId xmlns=""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1461796"/>
            <a:ext cx="4534524" cy="38858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14119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 кластерами (основн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68375" y="1531998"/>
            <a:ext cx="7137400" cy="3085289"/>
          </a:xfrm>
        </p:spPr>
        <p:txBody>
          <a:bodyPr tIns="0" anchor="ctr">
            <a:noAutofit/>
          </a:bodyPr>
          <a:lstStyle>
            <a:lvl1pPr>
              <a:lnSpc>
                <a:spcPct val="80000"/>
              </a:lnSpc>
              <a:defRPr kumimoji="0" lang="ru-RU" sz="3600" b="1" i="0" u="none" strike="noStrike" kern="1200" cap="all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ШАБЛОН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="" xmlns:a16="http://schemas.microsoft.com/office/drawing/2014/main" id="{7E0A3357-E9E1-C84A-A7A8-1F407D8B7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7979" y="5969905"/>
            <a:ext cx="3459560" cy="252064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12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ДАТА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="" xmlns:a16="http://schemas.microsoft.com/office/drawing/2014/main" id="{210F8070-3D82-4F4A-8CBE-3FA34598E8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7979" y="5350079"/>
            <a:ext cx="3657600" cy="302855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en-US" dirty="0"/>
              <a:t>MAIL@TPU.RU</a:t>
            </a:r>
            <a:endParaRPr lang="ru-RU" dirty="0"/>
          </a:p>
        </p:txBody>
      </p:sp>
      <p:sp>
        <p:nvSpPr>
          <p:cNvPr id="47" name="Text Placeholder 5">
            <a:extLst>
              <a:ext uri="{FF2B5EF4-FFF2-40B4-BE49-F238E27FC236}">
                <a16:creationId xmlns="" xmlns:a16="http://schemas.microsoft.com/office/drawing/2014/main" id="{F89376FD-B120-FB4E-96F4-AD3132FE0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979" y="5078560"/>
            <a:ext cx="3657600" cy="318553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П.П. ПЕТРОВ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="" xmlns:a16="http://schemas.microsoft.com/office/drawing/2014/main" id="{475E2650-382E-5F4B-8395-A2740C2D0E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7979" y="4617288"/>
            <a:ext cx="5079999" cy="224904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0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="" xmlns:a16="http://schemas.microsoft.com/office/drawing/2014/main" id="{975604B8-2161-EF4C-B8E3-9724CBADF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7979" y="6221968"/>
            <a:ext cx="3459956" cy="241896"/>
          </a:xfrm>
        </p:spPr>
        <p:txBody>
          <a:bodyPr/>
          <a:lstStyle>
            <a:lvl1pPr marL="0" indent="0">
              <a:buNone/>
              <a:defRPr lang="ru-RU" sz="12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ВЕРСИЯ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="" xmlns:a16="http://schemas.microsoft.com/office/drawing/2014/main" id="{78E195AB-EC96-9042-8988-7774718C54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0880" y="6254889"/>
            <a:ext cx="2718197" cy="107998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665" y="1018790"/>
            <a:ext cx="1995321" cy="513209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="" xmlns:a16="http://schemas.microsoft.com/office/drawing/2014/main" id="{95C28D77-899F-72F0-A5C2-9A57158445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855367" y="-5400"/>
            <a:ext cx="6336633" cy="6868800"/>
          </a:xfrm>
          <a:custGeom>
            <a:avLst/>
            <a:gdLst>
              <a:gd name="connsiteX0" fmla="*/ 0 w 6336633"/>
              <a:gd name="connsiteY0" fmla="*/ 0 h 6857999"/>
              <a:gd name="connsiteX1" fmla="*/ 6336633 w 6336633"/>
              <a:gd name="connsiteY1" fmla="*/ 0 h 6857999"/>
              <a:gd name="connsiteX2" fmla="*/ 6336633 w 6336633"/>
              <a:gd name="connsiteY2" fmla="*/ 6857999 h 6857999"/>
              <a:gd name="connsiteX3" fmla="*/ 0 w 6336633"/>
              <a:gd name="connsiteY3" fmla="*/ 6857999 h 6857999"/>
              <a:gd name="connsiteX4" fmla="*/ 0 w 6336633"/>
              <a:gd name="connsiteY4" fmla="*/ 0 h 6857999"/>
              <a:gd name="connsiteX0" fmla="*/ 1466850 w 6336633"/>
              <a:gd name="connsiteY0" fmla="*/ 9525 h 6857999"/>
              <a:gd name="connsiteX1" fmla="*/ 6336633 w 6336633"/>
              <a:gd name="connsiteY1" fmla="*/ 0 h 6857999"/>
              <a:gd name="connsiteX2" fmla="*/ 6336633 w 6336633"/>
              <a:gd name="connsiteY2" fmla="*/ 6857999 h 6857999"/>
              <a:gd name="connsiteX3" fmla="*/ 0 w 6336633"/>
              <a:gd name="connsiteY3" fmla="*/ 6857999 h 6857999"/>
              <a:gd name="connsiteX4" fmla="*/ 1466850 w 6336633"/>
              <a:gd name="connsiteY4" fmla="*/ 952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633" h="6857999">
                <a:moveTo>
                  <a:pt x="1466850" y="9525"/>
                </a:moveTo>
                <a:lnTo>
                  <a:pt x="6336633" y="0"/>
                </a:lnTo>
                <a:lnTo>
                  <a:pt x="6336633" y="6857999"/>
                </a:lnTo>
                <a:lnTo>
                  <a:pt x="0" y="6857999"/>
                </a:lnTo>
                <a:lnTo>
                  <a:pt x="1466850" y="9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1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82737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 кластерами (основной 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68375" y="1531999"/>
            <a:ext cx="6108700" cy="3096656"/>
          </a:xfrm>
        </p:spPr>
        <p:txBody>
          <a:bodyPr tIns="0" anchor="ctr">
            <a:noAutofit/>
          </a:bodyPr>
          <a:lstStyle>
            <a:lvl1pPr>
              <a:lnSpc>
                <a:spcPct val="80000"/>
              </a:lnSpc>
              <a:defRPr kumimoji="0" lang="ru-RU" sz="3600" b="1" i="0" u="none" strike="noStrike" kern="1200" cap="all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dirty="0"/>
              <a:t>ШАБЛОН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5" name="Подзаголовок 2">
            <a:extLst>
              <a:ext uri="{FF2B5EF4-FFF2-40B4-BE49-F238E27FC236}">
                <a16:creationId xmlns="" xmlns:a16="http://schemas.microsoft.com/office/drawing/2014/main" id="{7E0A3357-E9E1-C84A-A7A8-1F407D8B7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7979" y="5981273"/>
            <a:ext cx="3459560" cy="252064"/>
          </a:xfrm>
        </p:spPr>
        <p:txBody>
          <a:bodyPr anchor="t" anchorCtr="0"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1200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ДАТА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="" xmlns:a16="http://schemas.microsoft.com/office/drawing/2014/main" id="{210F8070-3D82-4F4A-8CBE-3FA34598E8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7979" y="5361447"/>
            <a:ext cx="3657600" cy="302855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en-US" dirty="0"/>
              <a:t>MAIL@TPU.RU</a:t>
            </a:r>
            <a:endParaRPr lang="ru-RU" dirty="0"/>
          </a:p>
        </p:txBody>
      </p:sp>
      <p:sp>
        <p:nvSpPr>
          <p:cNvPr id="47" name="Text Placeholder 5">
            <a:extLst>
              <a:ext uri="{FF2B5EF4-FFF2-40B4-BE49-F238E27FC236}">
                <a16:creationId xmlns="" xmlns:a16="http://schemas.microsoft.com/office/drawing/2014/main" id="{F89376FD-B120-FB4E-96F4-AD3132FE0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979" y="5089928"/>
            <a:ext cx="3657600" cy="318553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1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П.П. ПЕТРОВ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="" xmlns:a16="http://schemas.microsoft.com/office/drawing/2014/main" id="{475E2650-382E-5F4B-8395-A2740C2D0E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7979" y="4628656"/>
            <a:ext cx="5079999" cy="224904"/>
          </a:xfrm>
        </p:spPr>
        <p:txBody>
          <a:bodyPr vert="horz" lIns="0" tIns="0" rIns="0" bIns="0" rtlCol="0" anchor="t" anchorCtr="0">
            <a:noAutofit/>
          </a:bodyPr>
          <a:lstStyle>
            <a:lvl1pPr marL="0" indent="64294">
              <a:buNone/>
              <a:defRPr lang="en-US" sz="1200" b="0" i="0" cap="none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en-US" dirty="0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ru-RU" dirty="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spcBef>
                <a:spcPts val="450"/>
              </a:spcBef>
            </a:pPr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="" xmlns:a16="http://schemas.microsoft.com/office/drawing/2014/main" id="{975604B8-2161-EF4C-B8E3-9724CBADF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7979" y="6233336"/>
            <a:ext cx="3459956" cy="241896"/>
          </a:xfrm>
        </p:spPr>
        <p:txBody>
          <a:bodyPr/>
          <a:lstStyle>
            <a:lvl1pPr marL="0" indent="0">
              <a:buNone/>
              <a:defRPr lang="ru-RU" sz="12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ВЕРСИЯ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="" xmlns:a16="http://schemas.microsoft.com/office/drawing/2014/main" id="{78E195AB-EC96-9042-8988-7774718C54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0880" y="6266257"/>
            <a:ext cx="2718197" cy="107998"/>
          </a:xfrm>
        </p:spPr>
        <p:txBody>
          <a:bodyPr/>
          <a:lstStyle>
            <a:lvl1pPr>
              <a:lnSpc>
                <a:spcPct val="100000"/>
              </a:lnSpc>
              <a:spcBef>
                <a:spcPts val="225"/>
              </a:spcBef>
              <a:defRPr lang="ru-RU" sz="900" b="0" i="0" kern="1200" cap="none" dirty="0">
                <a:solidFill>
                  <a:srgbClr val="7E7E7E"/>
                </a:solidFill>
                <a:latin typeface="GPN_DIN Condensed Regular" panose="020B0704020202020204" pitchFamily="34" charset="0"/>
                <a:ea typeface="GPN_DIN Condensed Regular" panose="020B07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665" y="1018790"/>
            <a:ext cx="1995321" cy="513209"/>
          </a:xfrm>
          <a:prstGeom prst="rect">
            <a:avLst/>
          </a:prstGeom>
        </p:spPr>
      </p:pic>
      <p:sp>
        <p:nvSpPr>
          <p:cNvPr id="21" name="Рисунок 11">
            <a:extLst>
              <a:ext uri="{FF2B5EF4-FFF2-40B4-BE49-F238E27FC236}">
                <a16:creationId xmlns=""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77461" y="1"/>
            <a:ext cx="5314539" cy="42798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1">
            <a:extLst>
              <a:ext uri="{FF2B5EF4-FFF2-40B4-BE49-F238E27FC236}">
                <a16:creationId xmlns=""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77461" y="4352924"/>
            <a:ext cx="2618963" cy="25050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1">
            <a:extLst>
              <a:ext uri="{FF2B5EF4-FFF2-40B4-BE49-F238E27FC236}">
                <a16:creationId xmlns=""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73036" y="4352924"/>
            <a:ext cx="2618963" cy="25050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82060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LogoEng" hidden="1"/>
          <p:cNvSpPr>
            <a:spLocks noEditPoints="1"/>
          </p:cNvSpPr>
          <p:nvPr/>
        </p:nvSpPr>
        <p:spPr bwMode="auto">
          <a:xfrm>
            <a:off x="10506142" y="5873922"/>
            <a:ext cx="129891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800"/>
          </a:p>
        </p:txBody>
      </p:sp>
      <p:sp>
        <p:nvSpPr>
          <p:cNvPr id="5" name="Номер слайда 1">
            <a:extLst>
              <a:ext uri="{FF2B5EF4-FFF2-40B4-BE49-F238E27FC236}">
                <a16:creationId xmlns="" xmlns:a16="http://schemas.microsoft.com/office/drawing/2014/main" id="{6E94371A-351C-7A41-A3A7-14EA3618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 spc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1005514"/>
          </a:xfrm>
        </p:spPr>
        <p:txBody>
          <a:bodyPr wrap="square" anchor="ctr"/>
          <a:lstStyle>
            <a:lvl1pPr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5298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Заголовок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">
            <a:extLst>
              <a:ext uri="{FF2B5EF4-FFF2-40B4-BE49-F238E27FC236}">
                <a16:creationId xmlns="" xmlns:a16="http://schemas.microsoft.com/office/drawing/2014/main" id="{F6C8F711-BD2D-D043-9CC3-B3AB7DB51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1005514"/>
          </a:xfrm>
        </p:spPr>
        <p:txBody>
          <a:bodyPr wrap="square" anchor="ctr"/>
          <a:lstStyle>
            <a:lvl1pPr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="" xmlns:a16="http://schemas.microsoft.com/office/drawing/2014/main" id="{AE8D96D1-9D7D-7D43-97A8-5E90A9CC40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2307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1 стро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="" xmlns:a16="http://schemas.microsoft.com/office/drawing/2014/main" id="{B1F8DBAA-4A26-47DF-DF5E-A862447DB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1804" y="2317373"/>
            <a:ext cx="1428751" cy="352425"/>
          </a:xfrm>
          <a:ln>
            <a:solidFill>
              <a:srgbClr val="004596"/>
            </a:solidFill>
          </a:ln>
        </p:spPr>
        <p:txBody>
          <a:bodyPr lIns="0" rIns="0"/>
          <a:lstStyle>
            <a:lvl1pPr>
              <a:def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РАЗДЕЛ 01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="" xmlns:a16="http://schemas.microsoft.com/office/drawing/2014/main" id="{299A0925-28C5-E43F-F531-C83457B29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1804" y="4087211"/>
            <a:ext cx="3469146" cy="215468"/>
          </a:xfrm>
          <a:ln>
            <a:solidFill>
              <a:srgbClr val="004596"/>
            </a:solidFill>
          </a:ln>
        </p:spPr>
        <p:txBody>
          <a:bodyPr lIns="0" tIns="0" rIns="0" bIns="0"/>
          <a:lstStyle>
            <a:lvl1pPr>
              <a:def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АННОТАЦИЯ К РАЗДЕЛУ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="" xmlns:a16="http://schemas.microsoft.com/office/drawing/2014/main" id="{AB3415EB-5D86-E9B4-EDAC-4C3112FE15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803" y="3093668"/>
            <a:ext cx="10920819" cy="472112"/>
          </a:xfrm>
          <a:ln>
            <a:solidFill>
              <a:srgbClr val="004596"/>
            </a:solidFill>
          </a:ln>
        </p:spPr>
        <p:txBody>
          <a:bodyPr lIns="0" rIns="0"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defRPr kumimoji="0" lang="ru-RU" sz="40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НАЗВАНИЕ РАЗДЕЛА В ОДНУ СТРОКУ</a:t>
            </a:r>
          </a:p>
        </p:txBody>
      </p:sp>
      <p:cxnSp>
        <p:nvCxnSpPr>
          <p:cNvPr id="28" name="Straight Connector 14">
            <a:extLst>
              <a:ext uri="{FF2B5EF4-FFF2-40B4-BE49-F238E27FC236}">
                <a16:creationId xmlns="" xmlns:a16="http://schemas.microsoft.com/office/drawing/2014/main" id="{E464BC2B-2C22-6E3C-3CC4-2AD33EAE6ABE}"/>
              </a:ext>
            </a:extLst>
          </p:cNvPr>
          <p:cNvCxnSpPr>
            <a:cxnSpLocks/>
          </p:cNvCxnSpPr>
          <p:nvPr userDrawn="1"/>
        </p:nvCxnSpPr>
        <p:spPr>
          <a:xfrm>
            <a:off x="335967" y="2961043"/>
            <a:ext cx="67587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4">
            <a:extLst>
              <a:ext uri="{FF2B5EF4-FFF2-40B4-BE49-F238E27FC236}">
                <a16:creationId xmlns="" xmlns:a16="http://schemas.microsoft.com/office/drawing/2014/main" id="{A8E59309-6BE9-75FB-2032-994234894800}"/>
              </a:ext>
            </a:extLst>
          </p:cNvPr>
          <p:cNvCxnSpPr>
            <a:cxnSpLocks/>
          </p:cNvCxnSpPr>
          <p:nvPr userDrawn="1"/>
        </p:nvCxnSpPr>
        <p:spPr>
          <a:xfrm>
            <a:off x="335967" y="3698405"/>
            <a:ext cx="67587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1">
            <a:extLst>
              <a:ext uri="{FF2B5EF4-FFF2-40B4-BE49-F238E27FC236}">
                <a16:creationId xmlns="" xmlns:a16="http://schemas.microsoft.com/office/drawing/2014/main" id="{81E24C68-98B6-6343-B086-E62D64F14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34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4">
            <a:extLst>
              <a:ext uri="{FF2B5EF4-FFF2-40B4-BE49-F238E27FC236}">
                <a16:creationId xmlns="" xmlns:a16="http://schemas.microsoft.com/office/drawing/2014/main" id="{299A0925-28C5-E43F-F531-C83457B29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1804" y="4087211"/>
            <a:ext cx="3469146" cy="215468"/>
          </a:xfrm>
          <a:ln>
            <a:solidFill>
              <a:srgbClr val="004596"/>
            </a:solidFill>
          </a:ln>
        </p:spPr>
        <p:txBody>
          <a:bodyPr lIns="0" tIns="0" rIns="0" bIns="0"/>
          <a:lstStyle>
            <a:lvl1pPr>
              <a:def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+mj-lt"/>
                <a:ea typeface="GPN_DIN Condensed Regular" panose="020B0506020202020204" pitchFamily="34" charset="77"/>
                <a:cs typeface="+mn-cs"/>
              </a:defRPr>
            </a:lvl1pPr>
          </a:lstStyle>
          <a:p>
            <a:pPr lvl="0"/>
            <a:r>
              <a:rPr lang="ru-RU" dirty="0"/>
              <a:t> 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="" xmlns:a16="http://schemas.microsoft.com/office/drawing/2014/main" id="{AB3415EB-5D86-E9B4-EDAC-4C3112FE15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803" y="3093668"/>
            <a:ext cx="10920819" cy="472112"/>
          </a:xfrm>
          <a:ln>
            <a:solidFill>
              <a:srgbClr val="004596"/>
            </a:solidFill>
          </a:ln>
        </p:spPr>
        <p:txBody>
          <a:bodyPr lIns="0" rIns="0"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КОНТАКТЫ</a:t>
            </a:r>
          </a:p>
        </p:txBody>
      </p:sp>
      <p:cxnSp>
        <p:nvCxnSpPr>
          <p:cNvPr id="28" name="Straight Connector 14">
            <a:extLst>
              <a:ext uri="{FF2B5EF4-FFF2-40B4-BE49-F238E27FC236}">
                <a16:creationId xmlns="" xmlns:a16="http://schemas.microsoft.com/office/drawing/2014/main" id="{E464BC2B-2C22-6E3C-3CC4-2AD33EAE6ABE}"/>
              </a:ext>
            </a:extLst>
          </p:cNvPr>
          <p:cNvCxnSpPr>
            <a:cxnSpLocks/>
          </p:cNvCxnSpPr>
          <p:nvPr userDrawn="1"/>
        </p:nvCxnSpPr>
        <p:spPr>
          <a:xfrm>
            <a:off x="335967" y="2961043"/>
            <a:ext cx="67587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4">
            <a:extLst>
              <a:ext uri="{FF2B5EF4-FFF2-40B4-BE49-F238E27FC236}">
                <a16:creationId xmlns="" xmlns:a16="http://schemas.microsoft.com/office/drawing/2014/main" id="{A8E59309-6BE9-75FB-2032-994234894800}"/>
              </a:ext>
            </a:extLst>
          </p:cNvPr>
          <p:cNvCxnSpPr>
            <a:cxnSpLocks/>
          </p:cNvCxnSpPr>
          <p:nvPr userDrawn="1"/>
        </p:nvCxnSpPr>
        <p:spPr>
          <a:xfrm>
            <a:off x="335967" y="3698405"/>
            <a:ext cx="67587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1">
            <a:extLst>
              <a:ext uri="{FF2B5EF4-FFF2-40B4-BE49-F238E27FC236}">
                <a16:creationId xmlns="" xmlns:a16="http://schemas.microsoft.com/office/drawing/2014/main" id="{24C063A7-23E0-634C-9B11-626076D6D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822041BD-E345-5241-9EEF-3501F046B9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1804" y="4302679"/>
            <a:ext cx="3469146" cy="215468"/>
          </a:xfrm>
          <a:ln>
            <a:solidFill>
              <a:srgbClr val="004596"/>
            </a:solidFill>
          </a:ln>
        </p:spPr>
        <p:txBody>
          <a:bodyPr lIns="0" tIns="0" rIns="0" bIns="0"/>
          <a:lstStyle>
            <a:lvl1pPr>
              <a:def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ФИО</a:t>
            </a:r>
          </a:p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843519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3">
            <a:extLst>
              <a:ext uri="{FF2B5EF4-FFF2-40B4-BE49-F238E27FC236}">
                <a16:creationId xmlns="" xmlns:a16="http://schemas.microsoft.com/office/drawing/2014/main" id="{8F133F02-7ABE-5B7B-0A0E-D32314A4E2CF}"/>
              </a:ext>
            </a:extLst>
          </p:cNvPr>
          <p:cNvSpPr txBox="1">
            <a:spLocks/>
          </p:cNvSpPr>
          <p:nvPr userDrawn="1"/>
        </p:nvSpPr>
        <p:spPr>
          <a:xfrm>
            <a:off x="1797170" y="3192944"/>
            <a:ext cx="8597660" cy="47211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66700" marR="0" indent="-2667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9263" indent="-16986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3"/>
              </a:buClr>
              <a:buFont typeface="Wingdings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СПАСИБО ЗА ВНИМАНИЕ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="" xmlns:a16="http://schemas.microsoft.com/office/drawing/2014/main" id="{5CB87C7A-B3D1-BB45-B4BE-DF23D6DE9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83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модуля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66246" y="1776391"/>
            <a:ext cx="569079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66246" y="1128391"/>
            <a:ext cx="569079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1845669"/>
            <a:ext cx="5434214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78222" y="1128713"/>
            <a:ext cx="5675404" cy="647700"/>
          </a:xfrm>
          <a:prstGeom prst="rect">
            <a:avLst/>
          </a:prstGeom>
          <a:solidFill>
            <a:srgbClr val="00B050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19" name="Номер слайда 1">
            <a:extLst>
              <a:ext uri="{FF2B5EF4-FFF2-40B4-BE49-F238E27FC236}">
                <a16:creationId xmlns="" xmlns:a16="http://schemas.microsoft.com/office/drawing/2014/main" id="{F6C8F711-BD2D-D043-9CC3-B3AB7DB51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/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 anchor="ctr"/>
          <a:lstStyle>
            <a:lvl1pPr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Freeform: Shape 28">
            <a:extLst>
              <a:ext uri="{FF2B5EF4-FFF2-40B4-BE49-F238E27FC236}">
                <a16:creationId xmlns="" xmlns:a16="http://schemas.microsoft.com/office/drawing/2014/main" id="{0D375D73-F3AD-A64F-73BC-6769748C2CBC}"/>
              </a:ext>
            </a:extLst>
          </p:cNvPr>
          <p:cNvSpPr>
            <a:spLocks/>
          </p:cNvSpPr>
          <p:nvPr userDrawn="1"/>
        </p:nvSpPr>
        <p:spPr>
          <a:xfrm>
            <a:off x="334963" y="1780915"/>
            <a:ext cx="569079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96">
            <a:extLst>
              <a:ext uri="{FF2B5EF4-FFF2-40B4-BE49-F238E27FC236}">
                <a16:creationId xmlns="" xmlns:a16="http://schemas.microsoft.com/office/drawing/2014/main" id="{956C53BB-5E0D-3738-FFE8-82BA275E6ABC}"/>
              </a:ext>
            </a:extLst>
          </p:cNvPr>
          <p:cNvSpPr>
            <a:spLocks/>
          </p:cNvSpPr>
          <p:nvPr userDrawn="1"/>
        </p:nvSpPr>
        <p:spPr>
          <a:xfrm>
            <a:off x="334963" y="1132915"/>
            <a:ext cx="569079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6" name="Text Placeholder 58">
            <a:extLst>
              <a:ext uri="{FF2B5EF4-FFF2-40B4-BE49-F238E27FC236}">
                <a16:creationId xmlns="" xmlns:a16="http://schemas.microsoft.com/office/drawing/2014/main" id="{52E8EBF1-3938-95F4-619B-A9D38866364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3" y="1850193"/>
            <a:ext cx="5434214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" name="Text Placeholder 78">
            <a:extLst>
              <a:ext uri="{FF2B5EF4-FFF2-40B4-BE49-F238E27FC236}">
                <a16:creationId xmlns="" xmlns:a16="http://schemas.microsoft.com/office/drawing/2014/main" id="{9ECD714B-712C-D62A-18F8-3786E9E32A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3" y="2141751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9" name="Текст 4">
            <a:extLst>
              <a:ext uri="{FF2B5EF4-FFF2-40B4-BE49-F238E27FC236}">
                <a16:creationId xmlns="" xmlns:a16="http://schemas.microsoft.com/office/drawing/2014/main" id="{6EF8BF1E-2BA4-F553-E555-286414D49C6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6939" y="1133237"/>
            <a:ext cx="5675404" cy="647700"/>
          </a:xfrm>
          <a:prstGeom prst="rect">
            <a:avLst/>
          </a:prstGeom>
          <a:solidFill>
            <a:srgbClr val="00B050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17" name="Текст 6">
            <a:extLst>
              <a:ext uri="{FF2B5EF4-FFF2-40B4-BE49-F238E27FC236}">
                <a16:creationId xmlns="" xmlns:a16="http://schemas.microsoft.com/office/drawing/2014/main" id="{AE8D96D1-9D7D-7D43-97A8-5E90A9CC40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9038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модуля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6"/>
            <a:ext cx="3576606" cy="4059025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35670"/>
            <a:ext cx="3741557" cy="648022"/>
          </a:xfrm>
          <a:prstGeom prst="rect">
            <a:avLst/>
          </a:prstGeom>
          <a:solidFill>
            <a:srgbClr val="00B050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53A80C76-031E-9047-880E-91080B966CC3}"/>
              </a:ext>
            </a:extLst>
          </p:cNvPr>
          <p:cNvSpPr>
            <a:spLocks/>
          </p:cNvSpPr>
          <p:nvPr userDrawn="1"/>
        </p:nvSpPr>
        <p:spPr>
          <a:xfrm>
            <a:off x="4222687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D7E97438-58EF-E74B-8B1D-36B4FF450FF7}"/>
              </a:ext>
            </a:extLst>
          </p:cNvPr>
          <p:cNvSpPr>
            <a:spLocks/>
          </p:cNvSpPr>
          <p:nvPr userDrawn="1"/>
        </p:nvSpPr>
        <p:spPr>
          <a:xfrm>
            <a:off x="4222687" y="1135670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B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20EC2CF5-54B9-5F42-9316-DA437D5C3FE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79236" y="1845669"/>
            <a:ext cx="3576606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9EBF861C-47FF-3E41-9A95-089B7F4D63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79236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Текст 4">
            <a:extLst>
              <a:ext uri="{FF2B5EF4-FFF2-40B4-BE49-F238E27FC236}">
                <a16:creationId xmlns="" xmlns:a16="http://schemas.microsoft.com/office/drawing/2014/main" id="{BE07BC8F-96C0-CC47-BCDA-AF597066A11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22451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="" xmlns:a16="http://schemas.microsoft.com/office/drawing/2014/main" id="{3E1D6F27-CE1C-7549-8793-366470D55352}"/>
              </a:ext>
            </a:extLst>
          </p:cNvPr>
          <p:cNvSpPr>
            <a:spLocks/>
          </p:cNvSpPr>
          <p:nvPr userDrawn="1"/>
        </p:nvSpPr>
        <p:spPr>
          <a:xfrm>
            <a:off x="8113478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96">
            <a:extLst>
              <a:ext uri="{FF2B5EF4-FFF2-40B4-BE49-F238E27FC236}">
                <a16:creationId xmlns="" xmlns:a16="http://schemas.microsoft.com/office/drawing/2014/main" id="{1F1B1B5B-532C-7149-8A3F-2EED530372E9}"/>
              </a:ext>
            </a:extLst>
          </p:cNvPr>
          <p:cNvSpPr>
            <a:spLocks/>
          </p:cNvSpPr>
          <p:nvPr userDrawn="1"/>
        </p:nvSpPr>
        <p:spPr>
          <a:xfrm>
            <a:off x="8113478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1" name="Text Placeholder 58">
            <a:extLst>
              <a:ext uri="{FF2B5EF4-FFF2-40B4-BE49-F238E27FC236}">
                <a16:creationId xmlns="" xmlns:a16="http://schemas.microsoft.com/office/drawing/2014/main" id="{EABB35E9-310F-3446-9394-9C23B6036C1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70027" y="1845669"/>
            <a:ext cx="3576606" cy="277200"/>
          </a:xfrm>
        </p:spPr>
        <p:txBody>
          <a:bodyPr/>
          <a:lstStyle>
            <a:lvl1pPr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Text Placeholder 78">
            <a:extLst>
              <a:ext uri="{FF2B5EF4-FFF2-40B4-BE49-F238E27FC236}">
                <a16:creationId xmlns="" xmlns:a16="http://schemas.microsoft.com/office/drawing/2014/main" id="{008DF7AB-FFE2-E847-A066-610EB5EA30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70027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035F40F3-E5FF-864C-92DD-B7E43F61C05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13242" y="1135992"/>
            <a:ext cx="3741557" cy="647700"/>
          </a:xfrm>
          <a:prstGeom prst="rect">
            <a:avLst/>
          </a:prstGeom>
          <a:solidFill>
            <a:srgbClr val="00B050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4" name="Номер слайда 1">
            <a:extLst>
              <a:ext uri="{FF2B5EF4-FFF2-40B4-BE49-F238E27FC236}">
                <a16:creationId xmlns="" xmlns:a16="http://schemas.microsoft.com/office/drawing/2014/main" id="{719CA99E-ECDB-C044-8CF7-9516B0EA3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Текст 6">
            <a:extLst>
              <a:ext uri="{FF2B5EF4-FFF2-40B4-BE49-F238E27FC236}">
                <a16:creationId xmlns="" xmlns:a16="http://schemas.microsoft.com/office/drawing/2014/main" id="{E5A9618C-1939-2C40-BA1D-DBC4DBA566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5" name="Title 1">
            <a:extLst>
              <a:ext uri="{FF2B5EF4-FFF2-40B4-BE49-F238E27FC236}">
                <a16:creationId xmlns="" xmlns:a16="http://schemas.microsoft.com/office/drawing/2014/main" id="{A031F491-1FB7-E643-9E82-A21D1687E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 anchor="ctr"/>
          <a:lstStyle>
            <a:lvl1pPr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8421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модуля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8" name="Номер слайда 1">
            <a:extLst>
              <a:ext uri="{FF2B5EF4-FFF2-40B4-BE49-F238E27FC236}">
                <a16:creationId xmlns="" xmlns:a16="http://schemas.microsoft.com/office/drawing/2014/main" id="{1858A45B-8036-4049-BAC1-1D0EC21FF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52AC95F-DAC9-6A49-B77B-BF6A27474D62}"/>
              </a:ext>
            </a:extLst>
          </p:cNvPr>
          <p:cNvSpPr>
            <a:spLocks/>
          </p:cNvSpPr>
          <p:nvPr userDrawn="1"/>
        </p:nvSpPr>
        <p:spPr>
          <a:xfrm>
            <a:off x="3255662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D717BB3F-4119-C647-A8F9-461124443804}"/>
              </a:ext>
            </a:extLst>
          </p:cNvPr>
          <p:cNvSpPr>
            <a:spLocks/>
          </p:cNvSpPr>
          <p:nvPr userDrawn="1"/>
        </p:nvSpPr>
        <p:spPr>
          <a:xfrm>
            <a:off x="3255662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0B693C74-8B6B-4948-AC45-2F71AD8446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2211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1ACE89D3-A02F-864E-9D5C-3B710BE8CF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12211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1D1A357B-3BA7-2148-B649-C05BCA7100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55427" y="1128713"/>
            <a:ext cx="2199075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="" xmlns:a16="http://schemas.microsoft.com/office/drawing/2014/main" id="{D3A2E364-6BCA-E44B-98E5-0DC833B9FD75}"/>
              </a:ext>
            </a:extLst>
          </p:cNvPr>
          <p:cNvSpPr>
            <a:spLocks/>
          </p:cNvSpPr>
          <p:nvPr userDrawn="1"/>
        </p:nvSpPr>
        <p:spPr>
          <a:xfrm>
            <a:off x="6175294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="" xmlns:a16="http://schemas.microsoft.com/office/drawing/2014/main" id="{8F3B5CC8-D38D-DC44-8F4F-6551236C620E}"/>
              </a:ext>
            </a:extLst>
          </p:cNvPr>
          <p:cNvSpPr>
            <a:spLocks/>
          </p:cNvSpPr>
          <p:nvPr userDrawn="1"/>
        </p:nvSpPr>
        <p:spPr>
          <a:xfrm>
            <a:off x="617529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="" xmlns:a16="http://schemas.microsoft.com/office/drawing/2014/main" id="{2C7C1E23-9B38-9241-AB97-39FC2897C00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3184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="" xmlns:a16="http://schemas.microsoft.com/office/drawing/2014/main" id="{A0484FCE-FD46-9C4A-85E5-46193F1C10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1843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="" xmlns:a16="http://schemas.microsoft.com/office/drawing/2014/main" id="{F568EA2A-5425-4D40-B15F-725AD3AE9C4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75059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="" xmlns:a16="http://schemas.microsoft.com/office/drawing/2014/main" id="{56599275-E10A-984C-B99F-070535D46F55}"/>
              </a:ext>
            </a:extLst>
          </p:cNvPr>
          <p:cNvSpPr>
            <a:spLocks/>
          </p:cNvSpPr>
          <p:nvPr userDrawn="1"/>
        </p:nvSpPr>
        <p:spPr>
          <a:xfrm>
            <a:off x="9083675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="" xmlns:a16="http://schemas.microsoft.com/office/drawing/2014/main" id="{FF970A2F-8FD1-D442-97D0-A80734A2E639}"/>
              </a:ext>
            </a:extLst>
          </p:cNvPr>
          <p:cNvSpPr>
            <a:spLocks/>
          </p:cNvSpPr>
          <p:nvPr userDrawn="1"/>
        </p:nvSpPr>
        <p:spPr>
          <a:xfrm>
            <a:off x="9083675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="" xmlns:a16="http://schemas.microsoft.com/office/drawing/2014/main" id="{96FB4AF1-25D4-EE49-930D-9223B65E7F0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0224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="" xmlns:a16="http://schemas.microsoft.com/office/drawing/2014/main" id="{1B3B720E-0BFE-0442-B4AC-4E18FB790F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0224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="" xmlns:a16="http://schemas.microsoft.com/office/drawing/2014/main" id="{2FF0E40F-C4F8-DF4B-ADF5-D214BAC65B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83440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="" xmlns:a16="http://schemas.microsoft.com/office/drawing/2014/main" id="{C0B2B8D3-678C-B74C-8D9E-75FFA252884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2" name="Title 1">
            <a:extLst>
              <a:ext uri="{FF2B5EF4-FFF2-40B4-BE49-F238E27FC236}">
                <a16:creationId xmlns="" xmlns:a16="http://schemas.microsoft.com/office/drawing/2014/main" id="{448D0937-951D-DC4E-9041-DCBD05DDBA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 anchor="ctr"/>
          <a:lstStyle>
            <a:lvl1pPr>
              <a:defRPr sz="24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1701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широких модуля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70865" y="1776391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70865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7414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7414" y="2137228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839" y="1128713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Freeform: Shape 28">
            <a:extLst>
              <a:ext uri="{FF2B5EF4-FFF2-40B4-BE49-F238E27FC236}">
                <a16:creationId xmlns="" xmlns:a16="http://schemas.microsoft.com/office/drawing/2014/main" id="{3A57F3A5-218E-0544-B368-863B47EDB869}"/>
              </a:ext>
            </a:extLst>
          </p:cNvPr>
          <p:cNvSpPr>
            <a:spLocks/>
          </p:cNvSpPr>
          <p:nvPr userDrawn="1"/>
        </p:nvSpPr>
        <p:spPr>
          <a:xfrm>
            <a:off x="6167454" y="4155010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96">
            <a:extLst>
              <a:ext uri="{FF2B5EF4-FFF2-40B4-BE49-F238E27FC236}">
                <a16:creationId xmlns="" xmlns:a16="http://schemas.microsoft.com/office/drawing/2014/main" id="{FF1415D5-AAD0-5547-A412-8809EE2F255A}"/>
              </a:ext>
            </a:extLst>
          </p:cNvPr>
          <p:cNvSpPr>
            <a:spLocks/>
          </p:cNvSpPr>
          <p:nvPr userDrawn="1"/>
        </p:nvSpPr>
        <p:spPr>
          <a:xfrm>
            <a:off x="6167454" y="3507010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0" name="Text Placeholder 58">
            <a:extLst>
              <a:ext uri="{FF2B5EF4-FFF2-40B4-BE49-F238E27FC236}">
                <a16:creationId xmlns="" xmlns:a16="http://schemas.microsoft.com/office/drawing/2014/main" id="{5451B0E0-D598-6D49-91DF-953926CAA6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24003" y="4224288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1" name="Text Placeholder 78">
            <a:extLst>
              <a:ext uri="{FF2B5EF4-FFF2-40B4-BE49-F238E27FC236}">
                <a16:creationId xmlns="" xmlns:a16="http://schemas.microsoft.com/office/drawing/2014/main" id="{03FB86BF-5F1F-754A-A332-98A79B7CCBC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24003" y="4515847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=""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7" y="3507332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A53B46B7-564A-9642-9BDA-432C2ECE582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79428" y="3507332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5" name="Номер слайда 1">
            <a:extLst>
              <a:ext uri="{FF2B5EF4-FFF2-40B4-BE49-F238E27FC236}">
                <a16:creationId xmlns="" xmlns:a16="http://schemas.microsoft.com/office/drawing/2014/main" id="{03B588AC-79E2-D24A-A027-2F9C06AB0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Текст 6">
            <a:extLst>
              <a:ext uri="{FF2B5EF4-FFF2-40B4-BE49-F238E27FC236}">
                <a16:creationId xmlns="" xmlns:a16="http://schemas.microsoft.com/office/drawing/2014/main" id="{360C0210-C64A-DC4E-B879-7D2D1C083C4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9" name="Title 1">
            <a:extLst>
              <a:ext uri="{FF2B5EF4-FFF2-40B4-BE49-F238E27FC236}">
                <a16:creationId xmlns="" xmlns:a16="http://schemas.microsoft.com/office/drawing/2014/main" id="{0538330D-DAB0-E649-AE01-236E35834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9041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модулей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3741557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=""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7" y="3507332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="" xmlns:a16="http://schemas.microsoft.com/office/drawing/2014/main" id="{C9CAE8AF-6816-2847-A767-21C1BFBA08E9}"/>
              </a:ext>
            </a:extLst>
          </p:cNvPr>
          <p:cNvSpPr>
            <a:spLocks/>
          </p:cNvSpPr>
          <p:nvPr userDrawn="1"/>
        </p:nvSpPr>
        <p:spPr>
          <a:xfrm>
            <a:off x="4231644" y="1776391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="" xmlns:a16="http://schemas.microsoft.com/office/drawing/2014/main" id="{5EB663EA-2334-6F4A-9A40-B0D15BB03893}"/>
              </a:ext>
            </a:extLst>
          </p:cNvPr>
          <p:cNvSpPr>
            <a:spLocks/>
          </p:cNvSpPr>
          <p:nvPr userDrawn="1"/>
        </p:nvSpPr>
        <p:spPr>
          <a:xfrm>
            <a:off x="423164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="" xmlns:a16="http://schemas.microsoft.com/office/drawing/2014/main" id="{7AA62CC5-97C0-324A-9119-F0DBF0CFF83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8819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="" xmlns:a16="http://schemas.microsoft.com/office/drawing/2014/main" id="{DC448A48-FB2C-4E40-B031-34022EC5650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88193" y="2137228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="" xmlns:a16="http://schemas.microsoft.com/office/drawing/2014/main" id="{4C88DCCE-7313-7543-A50E-53A121A226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231408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="" xmlns:a16="http://schemas.microsoft.com/office/drawing/2014/main" id="{2D9E3137-5BFF-494A-9038-30DDD56EE8AE}"/>
              </a:ext>
            </a:extLst>
          </p:cNvPr>
          <p:cNvSpPr>
            <a:spLocks/>
          </p:cNvSpPr>
          <p:nvPr userDrawn="1"/>
        </p:nvSpPr>
        <p:spPr>
          <a:xfrm>
            <a:off x="4228233" y="4155010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="" xmlns:a16="http://schemas.microsoft.com/office/drawing/2014/main" id="{7EA797B1-F607-7343-A5AB-66FD9FDECA55}"/>
              </a:ext>
            </a:extLst>
          </p:cNvPr>
          <p:cNvSpPr>
            <a:spLocks/>
          </p:cNvSpPr>
          <p:nvPr userDrawn="1"/>
        </p:nvSpPr>
        <p:spPr>
          <a:xfrm>
            <a:off x="4228233" y="3507010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="" xmlns:a16="http://schemas.microsoft.com/office/drawing/2014/main" id="{56B67575-12CA-9E45-B308-9FE624C7B7D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284782" y="4224288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="" xmlns:a16="http://schemas.microsoft.com/office/drawing/2014/main" id="{456C7CB2-0C9E-124B-B54E-D2DA072556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284782" y="4515847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="" xmlns:a16="http://schemas.microsoft.com/office/drawing/2014/main" id="{D01C36E8-5153-EF4B-BD1E-A0BD5556456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227997" y="3507332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46" name="Freeform: Shape 28">
            <a:extLst>
              <a:ext uri="{FF2B5EF4-FFF2-40B4-BE49-F238E27FC236}">
                <a16:creationId xmlns="" xmlns:a16="http://schemas.microsoft.com/office/drawing/2014/main" id="{A67D839D-77FD-C049-9F59-9A887C6DBC70}"/>
              </a:ext>
            </a:extLst>
          </p:cNvPr>
          <p:cNvSpPr>
            <a:spLocks/>
          </p:cNvSpPr>
          <p:nvPr userDrawn="1"/>
        </p:nvSpPr>
        <p:spPr>
          <a:xfrm>
            <a:off x="8113762" y="1776391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: Shape 96">
            <a:extLst>
              <a:ext uri="{FF2B5EF4-FFF2-40B4-BE49-F238E27FC236}">
                <a16:creationId xmlns="" xmlns:a16="http://schemas.microsoft.com/office/drawing/2014/main" id="{FECB267F-A7F9-D244-B1FE-06F1A6FC3EFC}"/>
              </a:ext>
            </a:extLst>
          </p:cNvPr>
          <p:cNvSpPr>
            <a:spLocks/>
          </p:cNvSpPr>
          <p:nvPr userDrawn="1"/>
        </p:nvSpPr>
        <p:spPr>
          <a:xfrm>
            <a:off x="8113762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48" name="Text Placeholder 58">
            <a:extLst>
              <a:ext uri="{FF2B5EF4-FFF2-40B4-BE49-F238E27FC236}">
                <a16:creationId xmlns="" xmlns:a16="http://schemas.microsoft.com/office/drawing/2014/main" id="{B6583149-EEB0-0E46-9F45-C875815FF29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70311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9" name="Text Placeholder 78">
            <a:extLst>
              <a:ext uri="{FF2B5EF4-FFF2-40B4-BE49-F238E27FC236}">
                <a16:creationId xmlns="" xmlns:a16="http://schemas.microsoft.com/office/drawing/2014/main" id="{FA7A5E36-5243-EF42-9C91-08B91375B5F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70311" y="2137228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0" name="Текст 4">
            <a:extLst>
              <a:ext uri="{FF2B5EF4-FFF2-40B4-BE49-F238E27FC236}">
                <a16:creationId xmlns="" xmlns:a16="http://schemas.microsoft.com/office/drawing/2014/main" id="{A352D317-C2F3-FF44-B211-AA0A4447D9C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13526" y="1128713"/>
            <a:ext cx="3741557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51" name="Freeform: Shape 28">
            <a:extLst>
              <a:ext uri="{FF2B5EF4-FFF2-40B4-BE49-F238E27FC236}">
                <a16:creationId xmlns="" xmlns:a16="http://schemas.microsoft.com/office/drawing/2014/main" id="{92877EF4-CF2C-CC4E-A57B-3D7EB8003502}"/>
              </a:ext>
            </a:extLst>
          </p:cNvPr>
          <p:cNvSpPr>
            <a:spLocks/>
          </p:cNvSpPr>
          <p:nvPr userDrawn="1"/>
        </p:nvSpPr>
        <p:spPr>
          <a:xfrm>
            <a:off x="8110351" y="4155010"/>
            <a:ext cx="374150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96">
            <a:extLst>
              <a:ext uri="{FF2B5EF4-FFF2-40B4-BE49-F238E27FC236}">
                <a16:creationId xmlns="" xmlns:a16="http://schemas.microsoft.com/office/drawing/2014/main" id="{65E7C112-8573-3644-9617-3A2D620827BB}"/>
              </a:ext>
            </a:extLst>
          </p:cNvPr>
          <p:cNvSpPr>
            <a:spLocks/>
          </p:cNvSpPr>
          <p:nvPr userDrawn="1"/>
        </p:nvSpPr>
        <p:spPr>
          <a:xfrm>
            <a:off x="8110351" y="3507010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3" name="Text Placeholder 58">
            <a:extLst>
              <a:ext uri="{FF2B5EF4-FFF2-40B4-BE49-F238E27FC236}">
                <a16:creationId xmlns="" xmlns:a16="http://schemas.microsoft.com/office/drawing/2014/main" id="{71F06FFA-8EB2-2849-9D2A-0FAEC91D69B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66900" y="4224288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4" name="Text Placeholder 78">
            <a:extLst>
              <a:ext uri="{FF2B5EF4-FFF2-40B4-BE49-F238E27FC236}">
                <a16:creationId xmlns="" xmlns:a16="http://schemas.microsoft.com/office/drawing/2014/main" id="{6554755B-D68D-FF4D-B6A8-5AEC09FC1B6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166900" y="4515847"/>
            <a:ext cx="3576606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5" name="Текст 4">
            <a:extLst>
              <a:ext uri="{FF2B5EF4-FFF2-40B4-BE49-F238E27FC236}">
                <a16:creationId xmlns="" xmlns:a16="http://schemas.microsoft.com/office/drawing/2014/main" id="{518A716D-D3B4-FA4F-886F-D60B5E5A3B8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10115" y="3507332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45" name="Номер слайда 1">
            <a:extLst>
              <a:ext uri="{FF2B5EF4-FFF2-40B4-BE49-F238E27FC236}">
                <a16:creationId xmlns="" xmlns:a16="http://schemas.microsoft.com/office/drawing/2014/main" id="{B0FBFA99-1FE9-9E49-A0E0-2215F8E63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6" name="Текст 6">
            <a:extLst>
              <a:ext uri="{FF2B5EF4-FFF2-40B4-BE49-F238E27FC236}">
                <a16:creationId xmlns="" xmlns:a16="http://schemas.microsoft.com/office/drawing/2014/main" id="{B94D191E-EA2C-8443-BA76-CEA7A1FDA3E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61" name="Title 1">
            <a:extLst>
              <a:ext uri="{FF2B5EF4-FFF2-40B4-BE49-F238E27FC236}">
                <a16:creationId xmlns="" xmlns:a16="http://schemas.microsoft.com/office/drawing/2014/main" id="{5332A4B9-BD33-A543-A06E-A98241D23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57" name="Рисунок 5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9660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модулей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=""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8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="" xmlns:a16="http://schemas.microsoft.com/office/drawing/2014/main" id="{43BB9893-E2FD-EF4B-AE81-E0364D0BB911}"/>
              </a:ext>
            </a:extLst>
          </p:cNvPr>
          <p:cNvSpPr>
            <a:spLocks/>
          </p:cNvSpPr>
          <p:nvPr userDrawn="1"/>
        </p:nvSpPr>
        <p:spPr>
          <a:xfrm>
            <a:off x="3251200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="" xmlns:a16="http://schemas.microsoft.com/office/drawing/2014/main" id="{2AC4BAE7-B55B-C848-884C-CDC26C02438E}"/>
              </a:ext>
            </a:extLst>
          </p:cNvPr>
          <p:cNvSpPr>
            <a:spLocks/>
          </p:cNvSpPr>
          <p:nvPr userDrawn="1"/>
        </p:nvSpPr>
        <p:spPr>
          <a:xfrm>
            <a:off x="3251200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="" xmlns:a16="http://schemas.microsoft.com/office/drawing/2014/main" id="{24B2A2D7-C471-1247-842E-14DD7EF0FE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07749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="" xmlns:a16="http://schemas.microsoft.com/office/drawing/2014/main" id="{3FC14334-1BFC-CD4C-A2DC-A2484285738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07749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="" xmlns:a16="http://schemas.microsoft.com/office/drawing/2014/main" id="{6D2AA019-7FF8-3646-809D-6C737BE2B5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50965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="" xmlns:a16="http://schemas.microsoft.com/office/drawing/2014/main" id="{CFF2854F-DEB1-4A4E-99B0-B9CD9500A454}"/>
              </a:ext>
            </a:extLst>
          </p:cNvPr>
          <p:cNvSpPr>
            <a:spLocks/>
          </p:cNvSpPr>
          <p:nvPr userDrawn="1"/>
        </p:nvSpPr>
        <p:spPr>
          <a:xfrm>
            <a:off x="3247789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="" xmlns:a16="http://schemas.microsoft.com/office/drawing/2014/main" id="{D3930E9B-6016-6C4B-8CB7-9692F2221010}"/>
              </a:ext>
            </a:extLst>
          </p:cNvPr>
          <p:cNvSpPr>
            <a:spLocks/>
          </p:cNvSpPr>
          <p:nvPr userDrawn="1"/>
        </p:nvSpPr>
        <p:spPr>
          <a:xfrm>
            <a:off x="3247789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="" xmlns:a16="http://schemas.microsoft.com/office/drawing/2014/main" id="{53CCDDDF-470C-1A4C-96F1-A56AA02CFA8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04338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="" xmlns:a16="http://schemas.microsoft.com/office/drawing/2014/main" id="{41480258-95BC-174F-81F6-F2FE5B2BD4F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04338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="" xmlns:a16="http://schemas.microsoft.com/office/drawing/2014/main" id="{7BCCA9F5-CF37-954C-96D1-F7187399F0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47554" y="3507332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5" name="Freeform: Shape 28">
            <a:extLst>
              <a:ext uri="{FF2B5EF4-FFF2-40B4-BE49-F238E27FC236}">
                <a16:creationId xmlns="" xmlns:a16="http://schemas.microsoft.com/office/drawing/2014/main" id="{87AB708E-94DF-3544-A8D2-81680317EF52}"/>
              </a:ext>
            </a:extLst>
          </p:cNvPr>
          <p:cNvSpPr>
            <a:spLocks/>
          </p:cNvSpPr>
          <p:nvPr userDrawn="1"/>
        </p:nvSpPr>
        <p:spPr>
          <a:xfrm>
            <a:off x="6174497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96">
            <a:extLst>
              <a:ext uri="{FF2B5EF4-FFF2-40B4-BE49-F238E27FC236}">
                <a16:creationId xmlns="" xmlns:a16="http://schemas.microsoft.com/office/drawing/2014/main" id="{47CADB1E-0732-0E4F-B63F-250A8F6141B6}"/>
              </a:ext>
            </a:extLst>
          </p:cNvPr>
          <p:cNvSpPr>
            <a:spLocks/>
          </p:cNvSpPr>
          <p:nvPr userDrawn="1"/>
        </p:nvSpPr>
        <p:spPr>
          <a:xfrm>
            <a:off x="6174497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7" name="Text Placeholder 58">
            <a:extLst>
              <a:ext uri="{FF2B5EF4-FFF2-40B4-BE49-F238E27FC236}">
                <a16:creationId xmlns="" xmlns:a16="http://schemas.microsoft.com/office/drawing/2014/main" id="{6CEA455A-8EC5-8444-BC32-8DF8E3B3596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31046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8" name="Text Placeholder 78">
            <a:extLst>
              <a:ext uri="{FF2B5EF4-FFF2-40B4-BE49-F238E27FC236}">
                <a16:creationId xmlns="" xmlns:a16="http://schemas.microsoft.com/office/drawing/2014/main" id="{9B2B494A-E514-6D41-BAD9-9EB83C53CD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31046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9" name="Текст 4">
            <a:extLst>
              <a:ext uri="{FF2B5EF4-FFF2-40B4-BE49-F238E27FC236}">
                <a16:creationId xmlns="" xmlns:a16="http://schemas.microsoft.com/office/drawing/2014/main" id="{CB01DB03-9792-634F-9228-A084ECA80DA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74262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50" name="Freeform: Shape 28">
            <a:extLst>
              <a:ext uri="{FF2B5EF4-FFF2-40B4-BE49-F238E27FC236}">
                <a16:creationId xmlns="" xmlns:a16="http://schemas.microsoft.com/office/drawing/2014/main" id="{46750C02-11CB-6A4E-82CA-248F3A1CA805}"/>
              </a:ext>
            </a:extLst>
          </p:cNvPr>
          <p:cNvSpPr>
            <a:spLocks/>
          </p:cNvSpPr>
          <p:nvPr userDrawn="1"/>
        </p:nvSpPr>
        <p:spPr>
          <a:xfrm>
            <a:off x="6171086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: Shape 96">
            <a:extLst>
              <a:ext uri="{FF2B5EF4-FFF2-40B4-BE49-F238E27FC236}">
                <a16:creationId xmlns="" xmlns:a16="http://schemas.microsoft.com/office/drawing/2014/main" id="{CF9F77C3-8886-9943-9146-9AC18F587E4B}"/>
              </a:ext>
            </a:extLst>
          </p:cNvPr>
          <p:cNvSpPr>
            <a:spLocks/>
          </p:cNvSpPr>
          <p:nvPr userDrawn="1"/>
        </p:nvSpPr>
        <p:spPr>
          <a:xfrm>
            <a:off x="6171086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2" name="Text Placeholder 58">
            <a:extLst>
              <a:ext uri="{FF2B5EF4-FFF2-40B4-BE49-F238E27FC236}">
                <a16:creationId xmlns="" xmlns:a16="http://schemas.microsoft.com/office/drawing/2014/main" id="{A1CDC319-2D19-8D40-8065-CBEEBE092B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27635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3" name="Text Placeholder 78">
            <a:extLst>
              <a:ext uri="{FF2B5EF4-FFF2-40B4-BE49-F238E27FC236}">
                <a16:creationId xmlns="" xmlns:a16="http://schemas.microsoft.com/office/drawing/2014/main" id="{FEDD205A-489A-CA44-BAC2-7D1EC8403BC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27635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4" name="Текст 4">
            <a:extLst>
              <a:ext uri="{FF2B5EF4-FFF2-40B4-BE49-F238E27FC236}">
                <a16:creationId xmlns="" xmlns:a16="http://schemas.microsoft.com/office/drawing/2014/main" id="{BD8070A7-7561-7F4B-8D25-1E2FEBDFD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70851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55" name="Freeform: Shape 28">
            <a:extLst>
              <a:ext uri="{FF2B5EF4-FFF2-40B4-BE49-F238E27FC236}">
                <a16:creationId xmlns="" xmlns:a16="http://schemas.microsoft.com/office/drawing/2014/main" id="{35D6D9CC-1D49-6E4E-B2A6-6A785EC24A4E}"/>
              </a:ext>
            </a:extLst>
          </p:cNvPr>
          <p:cNvSpPr>
            <a:spLocks/>
          </p:cNvSpPr>
          <p:nvPr userDrawn="1"/>
        </p:nvSpPr>
        <p:spPr>
          <a:xfrm>
            <a:off x="9083869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96">
            <a:extLst>
              <a:ext uri="{FF2B5EF4-FFF2-40B4-BE49-F238E27FC236}">
                <a16:creationId xmlns="" xmlns:a16="http://schemas.microsoft.com/office/drawing/2014/main" id="{76EA24AB-EFEB-8E42-A1E7-736C99C126FD}"/>
              </a:ext>
            </a:extLst>
          </p:cNvPr>
          <p:cNvSpPr>
            <a:spLocks/>
          </p:cNvSpPr>
          <p:nvPr userDrawn="1"/>
        </p:nvSpPr>
        <p:spPr>
          <a:xfrm>
            <a:off x="9083869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7" name="Text Placeholder 58">
            <a:extLst>
              <a:ext uri="{FF2B5EF4-FFF2-40B4-BE49-F238E27FC236}">
                <a16:creationId xmlns="" xmlns:a16="http://schemas.microsoft.com/office/drawing/2014/main" id="{2B4768A1-E111-1848-82B8-8CDD5CD58A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40418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8" name="Text Placeholder 78">
            <a:extLst>
              <a:ext uri="{FF2B5EF4-FFF2-40B4-BE49-F238E27FC236}">
                <a16:creationId xmlns="" xmlns:a16="http://schemas.microsoft.com/office/drawing/2014/main" id="{7BAEE319-1C57-5949-8391-EE3803050DD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40418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0" name="Текст 4">
            <a:extLst>
              <a:ext uri="{FF2B5EF4-FFF2-40B4-BE49-F238E27FC236}">
                <a16:creationId xmlns="" xmlns:a16="http://schemas.microsoft.com/office/drawing/2014/main" id="{103769DF-2EC7-D641-AFB3-BDD799E721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083634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61" name="Freeform: Shape 28">
            <a:extLst>
              <a:ext uri="{FF2B5EF4-FFF2-40B4-BE49-F238E27FC236}">
                <a16:creationId xmlns="" xmlns:a16="http://schemas.microsoft.com/office/drawing/2014/main" id="{1D6BB305-01D6-0143-A320-F6B6883EAE5E}"/>
              </a:ext>
            </a:extLst>
          </p:cNvPr>
          <p:cNvSpPr>
            <a:spLocks/>
          </p:cNvSpPr>
          <p:nvPr userDrawn="1"/>
        </p:nvSpPr>
        <p:spPr>
          <a:xfrm>
            <a:off x="9080458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96">
            <a:extLst>
              <a:ext uri="{FF2B5EF4-FFF2-40B4-BE49-F238E27FC236}">
                <a16:creationId xmlns="" xmlns:a16="http://schemas.microsoft.com/office/drawing/2014/main" id="{7793457C-A9BC-5441-9EB6-82C2916DA9C1}"/>
              </a:ext>
            </a:extLst>
          </p:cNvPr>
          <p:cNvSpPr>
            <a:spLocks/>
          </p:cNvSpPr>
          <p:nvPr userDrawn="1"/>
        </p:nvSpPr>
        <p:spPr>
          <a:xfrm>
            <a:off x="9080458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63" name="Text Placeholder 58">
            <a:extLst>
              <a:ext uri="{FF2B5EF4-FFF2-40B4-BE49-F238E27FC236}">
                <a16:creationId xmlns="" xmlns:a16="http://schemas.microsoft.com/office/drawing/2014/main" id="{94706F80-6634-3845-B912-C5A342C4694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37007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4" name="Text Placeholder 78">
            <a:extLst>
              <a:ext uri="{FF2B5EF4-FFF2-40B4-BE49-F238E27FC236}">
                <a16:creationId xmlns="" xmlns:a16="http://schemas.microsoft.com/office/drawing/2014/main" id="{5EC60963-8C10-A54B-AA1C-B4EC9E68E10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37007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5" name="Текст 4">
            <a:extLst>
              <a:ext uri="{FF2B5EF4-FFF2-40B4-BE49-F238E27FC236}">
                <a16:creationId xmlns="" xmlns:a16="http://schemas.microsoft.com/office/drawing/2014/main" id="{E36221E4-E58B-DE4C-B48A-A43AE30EA6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080223" y="3507332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66" name="Номер слайда 1">
            <a:extLst>
              <a:ext uri="{FF2B5EF4-FFF2-40B4-BE49-F238E27FC236}">
                <a16:creationId xmlns="" xmlns:a16="http://schemas.microsoft.com/office/drawing/2014/main" id="{E89BEC67-F530-434A-BC05-E13301D64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67" name="Текст 6">
            <a:extLst>
              <a:ext uri="{FF2B5EF4-FFF2-40B4-BE49-F238E27FC236}">
                <a16:creationId xmlns="" xmlns:a16="http://schemas.microsoft.com/office/drawing/2014/main" id="{7AF9D069-81BF-B248-9451-AFCD1FD94C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69" name="Title 1">
            <a:extLst>
              <a:ext uri="{FF2B5EF4-FFF2-40B4-BE49-F238E27FC236}">
                <a16:creationId xmlns="" xmlns:a16="http://schemas.microsoft.com/office/drawing/2014/main" id="{57BE73F8-C076-8B4D-AA40-38451CDCE8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68" name="Рисунок 6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7294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модуля и вывод 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1268467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5434214" cy="78508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70865" y="1776391"/>
            <a:ext cx="5684752" cy="1268467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70865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7414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7414" y="2137227"/>
            <a:ext cx="5434214" cy="78508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839" y="1128713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45" name="Freeform: Shape 28">
            <a:extLst>
              <a:ext uri="{FF2B5EF4-FFF2-40B4-BE49-F238E27FC236}">
                <a16:creationId xmlns="" xmlns:a16="http://schemas.microsoft.com/office/drawing/2014/main" id="{F8F3C1E1-FA35-D243-A1E9-89CAD32AB8A6}"/>
              </a:ext>
            </a:extLst>
          </p:cNvPr>
          <p:cNvSpPr>
            <a:spLocks/>
          </p:cNvSpPr>
          <p:nvPr userDrawn="1"/>
        </p:nvSpPr>
        <p:spPr>
          <a:xfrm>
            <a:off x="338374" y="3840863"/>
            <a:ext cx="5684752" cy="1268467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96">
            <a:extLst>
              <a:ext uri="{FF2B5EF4-FFF2-40B4-BE49-F238E27FC236}">
                <a16:creationId xmlns="" xmlns:a16="http://schemas.microsoft.com/office/drawing/2014/main" id="{B0BE7277-6F7A-9049-B50B-478CC7797844}"/>
              </a:ext>
            </a:extLst>
          </p:cNvPr>
          <p:cNvSpPr>
            <a:spLocks/>
          </p:cNvSpPr>
          <p:nvPr userDrawn="1"/>
        </p:nvSpPr>
        <p:spPr>
          <a:xfrm>
            <a:off x="338374" y="3192863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47" name="Text Placeholder 58">
            <a:extLst>
              <a:ext uri="{FF2B5EF4-FFF2-40B4-BE49-F238E27FC236}">
                <a16:creationId xmlns="" xmlns:a16="http://schemas.microsoft.com/office/drawing/2014/main" id="{BDDD7381-9A0D-E84D-A183-ECEA473B6A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4923" y="3910141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8" name="Text Placeholder 78">
            <a:extLst>
              <a:ext uri="{FF2B5EF4-FFF2-40B4-BE49-F238E27FC236}">
                <a16:creationId xmlns="" xmlns:a16="http://schemas.microsoft.com/office/drawing/2014/main" id="{BF39538D-248B-D246-B305-C44DAE75CCB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923" y="4201699"/>
            <a:ext cx="5434214" cy="78508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9" name="Freeform: Shape 28">
            <a:extLst>
              <a:ext uri="{FF2B5EF4-FFF2-40B4-BE49-F238E27FC236}">
                <a16:creationId xmlns="" xmlns:a16="http://schemas.microsoft.com/office/drawing/2014/main" id="{5D61F28D-BFB4-994C-946D-6E2108D1AC3F}"/>
              </a:ext>
            </a:extLst>
          </p:cNvPr>
          <p:cNvSpPr>
            <a:spLocks/>
          </p:cNvSpPr>
          <p:nvPr userDrawn="1"/>
        </p:nvSpPr>
        <p:spPr>
          <a:xfrm>
            <a:off x="6170865" y="3840863"/>
            <a:ext cx="5684752" cy="1268467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: Shape 96">
            <a:extLst>
              <a:ext uri="{FF2B5EF4-FFF2-40B4-BE49-F238E27FC236}">
                <a16:creationId xmlns="" xmlns:a16="http://schemas.microsoft.com/office/drawing/2014/main" id="{46E72C79-C0D2-A54D-9CA2-0BEDBDA79B6A}"/>
              </a:ext>
            </a:extLst>
          </p:cNvPr>
          <p:cNvSpPr>
            <a:spLocks/>
          </p:cNvSpPr>
          <p:nvPr userDrawn="1"/>
        </p:nvSpPr>
        <p:spPr>
          <a:xfrm>
            <a:off x="6170865" y="3192863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1" name="Text Placeholder 58">
            <a:extLst>
              <a:ext uri="{FF2B5EF4-FFF2-40B4-BE49-F238E27FC236}">
                <a16:creationId xmlns="" xmlns:a16="http://schemas.microsoft.com/office/drawing/2014/main" id="{2F63CBA4-BA4F-DB48-A586-35DD55E1F9A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27414" y="3910141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2" name="Text Placeholder 78">
            <a:extLst>
              <a:ext uri="{FF2B5EF4-FFF2-40B4-BE49-F238E27FC236}">
                <a16:creationId xmlns="" xmlns:a16="http://schemas.microsoft.com/office/drawing/2014/main" id="{2DEA4E7E-77D5-F147-8DB8-D6EB81B7131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27414" y="4201699"/>
            <a:ext cx="5434214" cy="78508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3" name="Текст 4">
            <a:extLst>
              <a:ext uri="{FF2B5EF4-FFF2-40B4-BE49-F238E27FC236}">
                <a16:creationId xmlns="" xmlns:a16="http://schemas.microsoft.com/office/drawing/2014/main" id="{2006AEB6-E223-0647-825C-CF95A6944C0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8138" y="3193185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54" name="Текст 4">
            <a:extLst>
              <a:ext uri="{FF2B5EF4-FFF2-40B4-BE49-F238E27FC236}">
                <a16:creationId xmlns="" xmlns:a16="http://schemas.microsoft.com/office/drawing/2014/main" id="{CCEF5549-BBA3-FB42-9317-AE6CAF83FE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2839" y="3193185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55" name="Freeform: Shape 96">
            <a:extLst>
              <a:ext uri="{FF2B5EF4-FFF2-40B4-BE49-F238E27FC236}">
                <a16:creationId xmlns="" xmlns:a16="http://schemas.microsoft.com/office/drawing/2014/main" id="{6D1BDDBF-E205-174D-BE8F-37C7717AD954}"/>
              </a:ext>
            </a:extLst>
          </p:cNvPr>
          <p:cNvSpPr>
            <a:spLocks/>
          </p:cNvSpPr>
          <p:nvPr userDrawn="1"/>
        </p:nvSpPr>
        <p:spPr>
          <a:xfrm>
            <a:off x="339810" y="5248169"/>
            <a:ext cx="11517227" cy="952756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36F0CEB1-1735-8A4C-B7DB-DD29CEC38DA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4963" y="5248019"/>
            <a:ext cx="11522075" cy="952756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kern="1200" dirty="0">
                <a:solidFill>
                  <a:schemeClr val="bg1"/>
                </a:solidFill>
                <a:latin typeface="GPN_DIN Condensed Bold" panose="020B0504020202020204" pitchFamily="34" charset="0"/>
                <a:ea typeface="GPN_DIN Condensed Bold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9" name="Номер слайда 1">
            <a:extLst>
              <a:ext uri="{FF2B5EF4-FFF2-40B4-BE49-F238E27FC236}">
                <a16:creationId xmlns="" xmlns:a16="http://schemas.microsoft.com/office/drawing/2014/main" id="{16C54CEF-CC5D-CC47-9E01-CD8316096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Текст 6">
            <a:extLst>
              <a:ext uri="{FF2B5EF4-FFF2-40B4-BE49-F238E27FC236}">
                <a16:creationId xmlns="" xmlns:a16="http://schemas.microsoft.com/office/drawing/2014/main" id="{04503DB6-08A8-A745-BB3F-422A798FC8F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1" name="Title 1">
            <a:extLst>
              <a:ext uri="{FF2B5EF4-FFF2-40B4-BE49-F238E27FC236}">
                <a16:creationId xmlns="" xmlns:a16="http://schemas.microsoft.com/office/drawing/2014/main" id="{63562458-9E56-DC4D-B43E-91E15B8EE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0" name="Рисунок 2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  <a:solidFill>
            <a:srgbClr val="28BE46"/>
          </a:solidFill>
        </p:spPr>
      </p:pic>
    </p:spTree>
    <p:extLst>
      <p:ext uri="{BB962C8B-B14F-4D97-AF65-F5344CB8AC3E}">
        <p14:creationId xmlns:p14="http://schemas.microsoft.com/office/powerpoint/2010/main" val="262344693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модуля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66246" y="1776391"/>
            <a:ext cx="569079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66246" y="1128391"/>
            <a:ext cx="569079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66246" y="1128713"/>
            <a:ext cx="5690791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9" name="Номер слайда 1">
            <a:extLst>
              <a:ext uri="{FF2B5EF4-FFF2-40B4-BE49-F238E27FC236}">
                <a16:creationId xmlns="" xmlns:a16="http://schemas.microsoft.com/office/drawing/2014/main" id="{F6C8F711-BD2D-D043-9CC3-B3AB7DB51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Freeform: Shape 28">
            <a:extLst>
              <a:ext uri="{FF2B5EF4-FFF2-40B4-BE49-F238E27FC236}">
                <a16:creationId xmlns="" xmlns:a16="http://schemas.microsoft.com/office/drawing/2014/main" id="{0D375D73-F3AD-A64F-73BC-6769748C2CBC}"/>
              </a:ext>
            </a:extLst>
          </p:cNvPr>
          <p:cNvSpPr>
            <a:spLocks/>
          </p:cNvSpPr>
          <p:nvPr userDrawn="1"/>
        </p:nvSpPr>
        <p:spPr>
          <a:xfrm>
            <a:off x="334963" y="1780915"/>
            <a:ext cx="569079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96">
            <a:extLst>
              <a:ext uri="{FF2B5EF4-FFF2-40B4-BE49-F238E27FC236}">
                <a16:creationId xmlns="" xmlns:a16="http://schemas.microsoft.com/office/drawing/2014/main" id="{956C53BB-5E0D-3738-FFE8-82BA275E6ABC}"/>
              </a:ext>
            </a:extLst>
          </p:cNvPr>
          <p:cNvSpPr>
            <a:spLocks/>
          </p:cNvSpPr>
          <p:nvPr userDrawn="1"/>
        </p:nvSpPr>
        <p:spPr>
          <a:xfrm>
            <a:off x="334963" y="1132915"/>
            <a:ext cx="569079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6" name="Text Placeholder 58">
            <a:extLst>
              <a:ext uri="{FF2B5EF4-FFF2-40B4-BE49-F238E27FC236}">
                <a16:creationId xmlns="" xmlns:a16="http://schemas.microsoft.com/office/drawing/2014/main" id="{52E8EBF1-3938-95F4-619B-A9D38866364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3" y="1850193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" name="Text Placeholder 78">
            <a:extLst>
              <a:ext uri="{FF2B5EF4-FFF2-40B4-BE49-F238E27FC236}">
                <a16:creationId xmlns="" xmlns:a16="http://schemas.microsoft.com/office/drawing/2014/main" id="{9ECD714B-712C-D62A-18F8-3786E9E32A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3" y="2141751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9" name="Текст 4">
            <a:extLst>
              <a:ext uri="{FF2B5EF4-FFF2-40B4-BE49-F238E27FC236}">
                <a16:creationId xmlns="" xmlns:a16="http://schemas.microsoft.com/office/drawing/2014/main" id="{6EF8BF1E-2BA4-F553-E555-286414D49C6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6939" y="1133237"/>
            <a:ext cx="5675404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="" xmlns:a16="http://schemas.microsoft.com/office/drawing/2014/main" id="{AE8D96D1-9D7D-7D43-97A8-5E90A9CC40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9324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модуля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6"/>
            <a:ext cx="3576606" cy="4059025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391"/>
            <a:ext cx="3741557" cy="648022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53A80C76-031E-9047-880E-91080B966CC3}"/>
              </a:ext>
            </a:extLst>
          </p:cNvPr>
          <p:cNvSpPr>
            <a:spLocks/>
          </p:cNvSpPr>
          <p:nvPr userDrawn="1"/>
        </p:nvSpPr>
        <p:spPr>
          <a:xfrm>
            <a:off x="4222687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D7E97438-58EF-E74B-8B1D-36B4FF450FF7}"/>
              </a:ext>
            </a:extLst>
          </p:cNvPr>
          <p:cNvSpPr>
            <a:spLocks/>
          </p:cNvSpPr>
          <p:nvPr userDrawn="1"/>
        </p:nvSpPr>
        <p:spPr>
          <a:xfrm>
            <a:off x="4222687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20EC2CF5-54B9-5F42-9316-DA437D5C3FE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79236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9EBF861C-47FF-3E41-9A95-089B7F4D63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79236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Текст 4">
            <a:extLst>
              <a:ext uri="{FF2B5EF4-FFF2-40B4-BE49-F238E27FC236}">
                <a16:creationId xmlns="" xmlns:a16="http://schemas.microsoft.com/office/drawing/2014/main" id="{BE07BC8F-96C0-CC47-BCDA-AF597066A11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22451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="" xmlns:a16="http://schemas.microsoft.com/office/drawing/2014/main" id="{3E1D6F27-CE1C-7549-8793-366470D55352}"/>
              </a:ext>
            </a:extLst>
          </p:cNvPr>
          <p:cNvSpPr>
            <a:spLocks/>
          </p:cNvSpPr>
          <p:nvPr userDrawn="1"/>
        </p:nvSpPr>
        <p:spPr>
          <a:xfrm>
            <a:off x="8113478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96">
            <a:extLst>
              <a:ext uri="{FF2B5EF4-FFF2-40B4-BE49-F238E27FC236}">
                <a16:creationId xmlns="" xmlns:a16="http://schemas.microsoft.com/office/drawing/2014/main" id="{1F1B1B5B-532C-7149-8A3F-2EED530372E9}"/>
              </a:ext>
            </a:extLst>
          </p:cNvPr>
          <p:cNvSpPr>
            <a:spLocks/>
          </p:cNvSpPr>
          <p:nvPr userDrawn="1"/>
        </p:nvSpPr>
        <p:spPr>
          <a:xfrm>
            <a:off x="8113478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1" name="Text Placeholder 58">
            <a:extLst>
              <a:ext uri="{FF2B5EF4-FFF2-40B4-BE49-F238E27FC236}">
                <a16:creationId xmlns="" xmlns:a16="http://schemas.microsoft.com/office/drawing/2014/main" id="{EABB35E9-310F-3446-9394-9C23B6036C1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70027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Text Placeholder 78">
            <a:extLst>
              <a:ext uri="{FF2B5EF4-FFF2-40B4-BE49-F238E27FC236}">
                <a16:creationId xmlns="" xmlns:a16="http://schemas.microsoft.com/office/drawing/2014/main" id="{008DF7AB-FFE2-E847-A066-610EB5EA30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70027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035F40F3-E5FF-864C-92DD-B7E43F61C05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13242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4" name="Номер слайда 1">
            <a:extLst>
              <a:ext uri="{FF2B5EF4-FFF2-40B4-BE49-F238E27FC236}">
                <a16:creationId xmlns="" xmlns:a16="http://schemas.microsoft.com/office/drawing/2014/main" id="{719CA99E-ECDB-C044-8CF7-9516B0EA3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23" name="Текст 6">
            <a:extLst>
              <a:ext uri="{FF2B5EF4-FFF2-40B4-BE49-F238E27FC236}">
                <a16:creationId xmlns="" xmlns:a16="http://schemas.microsoft.com/office/drawing/2014/main" id="{E5A9618C-1939-2C40-BA1D-DBC4DBA566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5" name="Title 1">
            <a:extLst>
              <a:ext uri="{FF2B5EF4-FFF2-40B4-BE49-F238E27FC236}">
                <a16:creationId xmlns="" xmlns:a16="http://schemas.microsoft.com/office/drawing/2014/main" id="{A031F491-1FB7-E643-9E82-A21D1687E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9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модуля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8" name="Номер слайда 1">
            <a:extLst>
              <a:ext uri="{FF2B5EF4-FFF2-40B4-BE49-F238E27FC236}">
                <a16:creationId xmlns="" xmlns:a16="http://schemas.microsoft.com/office/drawing/2014/main" id="{1858A45B-8036-4049-BAC1-1D0EC21FF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52AC95F-DAC9-6A49-B77B-BF6A27474D62}"/>
              </a:ext>
            </a:extLst>
          </p:cNvPr>
          <p:cNvSpPr>
            <a:spLocks/>
          </p:cNvSpPr>
          <p:nvPr userDrawn="1"/>
        </p:nvSpPr>
        <p:spPr>
          <a:xfrm>
            <a:off x="3255662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D717BB3F-4119-C647-A8F9-461124443804}"/>
              </a:ext>
            </a:extLst>
          </p:cNvPr>
          <p:cNvSpPr>
            <a:spLocks/>
          </p:cNvSpPr>
          <p:nvPr userDrawn="1"/>
        </p:nvSpPr>
        <p:spPr>
          <a:xfrm>
            <a:off x="3255662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0B693C74-8B6B-4948-AC45-2F71AD8446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2211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1ACE89D3-A02F-864E-9D5C-3B710BE8CF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12211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1D1A357B-3BA7-2148-B649-C05BCA7100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55427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="" xmlns:a16="http://schemas.microsoft.com/office/drawing/2014/main" id="{D3A2E364-6BCA-E44B-98E5-0DC833B9FD75}"/>
              </a:ext>
            </a:extLst>
          </p:cNvPr>
          <p:cNvSpPr>
            <a:spLocks/>
          </p:cNvSpPr>
          <p:nvPr userDrawn="1"/>
        </p:nvSpPr>
        <p:spPr>
          <a:xfrm>
            <a:off x="6175294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="" xmlns:a16="http://schemas.microsoft.com/office/drawing/2014/main" id="{8F3B5CC8-D38D-DC44-8F4F-6551236C620E}"/>
              </a:ext>
            </a:extLst>
          </p:cNvPr>
          <p:cNvSpPr>
            <a:spLocks/>
          </p:cNvSpPr>
          <p:nvPr userDrawn="1"/>
        </p:nvSpPr>
        <p:spPr>
          <a:xfrm>
            <a:off x="617529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="" xmlns:a16="http://schemas.microsoft.com/office/drawing/2014/main" id="{2C7C1E23-9B38-9241-AB97-39FC2897C00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3184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="" xmlns:a16="http://schemas.microsoft.com/office/drawing/2014/main" id="{A0484FCE-FD46-9C4A-85E5-46193F1C10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1843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="" xmlns:a16="http://schemas.microsoft.com/office/drawing/2014/main" id="{F568EA2A-5425-4D40-B15F-725AD3AE9C4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75059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="" xmlns:a16="http://schemas.microsoft.com/office/drawing/2014/main" id="{56599275-E10A-984C-B99F-070535D46F55}"/>
              </a:ext>
            </a:extLst>
          </p:cNvPr>
          <p:cNvSpPr>
            <a:spLocks/>
          </p:cNvSpPr>
          <p:nvPr userDrawn="1"/>
        </p:nvSpPr>
        <p:spPr>
          <a:xfrm>
            <a:off x="9083675" y="1776391"/>
            <a:ext cx="27699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="" xmlns:a16="http://schemas.microsoft.com/office/drawing/2014/main" id="{FF970A2F-8FD1-D442-97D0-A80734A2E639}"/>
              </a:ext>
            </a:extLst>
          </p:cNvPr>
          <p:cNvSpPr>
            <a:spLocks/>
          </p:cNvSpPr>
          <p:nvPr userDrawn="1"/>
        </p:nvSpPr>
        <p:spPr>
          <a:xfrm>
            <a:off x="9083675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="" xmlns:a16="http://schemas.microsoft.com/office/drawing/2014/main" id="{96FB4AF1-25D4-EE49-930D-9223B65E7F0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0224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="" xmlns:a16="http://schemas.microsoft.com/office/drawing/2014/main" id="{1B3B720E-0BFE-0442-B4AC-4E18FB790F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0224" y="2137227"/>
            <a:ext cx="2647874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="" xmlns:a16="http://schemas.microsoft.com/office/drawing/2014/main" id="{2FF0E40F-C4F8-DF4B-ADF5-D214BAC65B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83440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="" xmlns:a16="http://schemas.microsoft.com/office/drawing/2014/main" id="{C0B2B8D3-678C-B74C-8D9E-75FFA252884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2" name="Title 1">
            <a:extLst>
              <a:ext uri="{FF2B5EF4-FFF2-40B4-BE49-F238E27FC236}">
                <a16:creationId xmlns="" xmlns:a16="http://schemas.microsoft.com/office/drawing/2014/main" id="{448D0937-951D-DC4E-9041-DCBD05DDBA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2401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широких модуля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70865" y="1776391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70865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7414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7414" y="2137228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839" y="1128713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Freeform: Shape 28">
            <a:extLst>
              <a:ext uri="{FF2B5EF4-FFF2-40B4-BE49-F238E27FC236}">
                <a16:creationId xmlns="" xmlns:a16="http://schemas.microsoft.com/office/drawing/2014/main" id="{3A57F3A5-218E-0544-B368-863B47EDB869}"/>
              </a:ext>
            </a:extLst>
          </p:cNvPr>
          <p:cNvSpPr>
            <a:spLocks/>
          </p:cNvSpPr>
          <p:nvPr userDrawn="1"/>
        </p:nvSpPr>
        <p:spPr>
          <a:xfrm>
            <a:off x="6167454" y="4155010"/>
            <a:ext cx="5684752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96">
            <a:extLst>
              <a:ext uri="{FF2B5EF4-FFF2-40B4-BE49-F238E27FC236}">
                <a16:creationId xmlns="" xmlns:a16="http://schemas.microsoft.com/office/drawing/2014/main" id="{FF1415D5-AAD0-5547-A412-8809EE2F255A}"/>
              </a:ext>
            </a:extLst>
          </p:cNvPr>
          <p:cNvSpPr>
            <a:spLocks/>
          </p:cNvSpPr>
          <p:nvPr userDrawn="1"/>
        </p:nvSpPr>
        <p:spPr>
          <a:xfrm>
            <a:off x="6167454" y="3507010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0" name="Text Placeholder 58">
            <a:extLst>
              <a:ext uri="{FF2B5EF4-FFF2-40B4-BE49-F238E27FC236}">
                <a16:creationId xmlns="" xmlns:a16="http://schemas.microsoft.com/office/drawing/2014/main" id="{5451B0E0-D598-6D49-91DF-953926CAA6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24003" y="4224288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1" name="Text Placeholder 78">
            <a:extLst>
              <a:ext uri="{FF2B5EF4-FFF2-40B4-BE49-F238E27FC236}">
                <a16:creationId xmlns="" xmlns:a16="http://schemas.microsoft.com/office/drawing/2014/main" id="{03FB86BF-5F1F-754A-A332-98A79B7CCBC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24003" y="4515847"/>
            <a:ext cx="543421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=""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7" y="3507332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A53B46B7-564A-9642-9BDA-432C2ECE582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79428" y="3507332"/>
            <a:ext cx="567078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5" name="Номер слайда 1">
            <a:extLst>
              <a:ext uri="{FF2B5EF4-FFF2-40B4-BE49-F238E27FC236}">
                <a16:creationId xmlns="" xmlns:a16="http://schemas.microsoft.com/office/drawing/2014/main" id="{03B588AC-79E2-D24A-A027-2F9C06AB0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28" name="Текст 6">
            <a:extLst>
              <a:ext uri="{FF2B5EF4-FFF2-40B4-BE49-F238E27FC236}">
                <a16:creationId xmlns="" xmlns:a16="http://schemas.microsoft.com/office/drawing/2014/main" id="{360C0210-C64A-DC4E-B879-7D2D1C083C4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39" name="Title 1">
            <a:extLst>
              <a:ext uri="{FF2B5EF4-FFF2-40B4-BE49-F238E27FC236}">
                <a16:creationId xmlns="" xmlns:a16="http://schemas.microsoft.com/office/drawing/2014/main" id="{0538330D-DAB0-E649-AE01-236E35834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1751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модулей Об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CA697198-F55C-5045-AC66-D71AC60690A9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44DEAB49-60EE-0F4C-A6F7-786DF6C25C43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A1196D06-E541-4242-91AA-B5D7A577EF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512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714417BA-77DD-0248-94E2-2F29DF9D845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512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2" name="Текст 4">
            <a:extLst>
              <a:ext uri="{FF2B5EF4-FFF2-40B4-BE49-F238E27FC236}">
                <a16:creationId xmlns="" xmlns:a16="http://schemas.microsoft.com/office/drawing/2014/main" id="{823CE63C-0186-FC44-9715-E604F9B3AC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8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="" xmlns:a16="http://schemas.microsoft.com/office/drawing/2014/main" id="{43BB9893-E2FD-EF4B-AE81-E0364D0BB911}"/>
              </a:ext>
            </a:extLst>
          </p:cNvPr>
          <p:cNvSpPr>
            <a:spLocks/>
          </p:cNvSpPr>
          <p:nvPr userDrawn="1"/>
        </p:nvSpPr>
        <p:spPr>
          <a:xfrm>
            <a:off x="3251200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="" xmlns:a16="http://schemas.microsoft.com/office/drawing/2014/main" id="{2AC4BAE7-B55B-C848-884C-CDC26C02438E}"/>
              </a:ext>
            </a:extLst>
          </p:cNvPr>
          <p:cNvSpPr>
            <a:spLocks/>
          </p:cNvSpPr>
          <p:nvPr userDrawn="1"/>
        </p:nvSpPr>
        <p:spPr>
          <a:xfrm>
            <a:off x="3251200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="" xmlns:a16="http://schemas.microsoft.com/office/drawing/2014/main" id="{24B2A2D7-C471-1247-842E-14DD7EF0FE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07749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="" xmlns:a16="http://schemas.microsoft.com/office/drawing/2014/main" id="{3FC14334-1BFC-CD4C-A2DC-A2484285738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07749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="" xmlns:a16="http://schemas.microsoft.com/office/drawing/2014/main" id="{6D2AA019-7FF8-3646-809D-6C737BE2B5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50965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0" name="Freeform: Shape 28">
            <a:extLst>
              <a:ext uri="{FF2B5EF4-FFF2-40B4-BE49-F238E27FC236}">
                <a16:creationId xmlns="" xmlns:a16="http://schemas.microsoft.com/office/drawing/2014/main" id="{CFF2854F-DEB1-4A4E-99B0-B9CD9500A454}"/>
              </a:ext>
            </a:extLst>
          </p:cNvPr>
          <p:cNvSpPr>
            <a:spLocks/>
          </p:cNvSpPr>
          <p:nvPr userDrawn="1"/>
        </p:nvSpPr>
        <p:spPr>
          <a:xfrm>
            <a:off x="3247789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96">
            <a:extLst>
              <a:ext uri="{FF2B5EF4-FFF2-40B4-BE49-F238E27FC236}">
                <a16:creationId xmlns="" xmlns:a16="http://schemas.microsoft.com/office/drawing/2014/main" id="{D3930E9B-6016-6C4B-8CB7-9692F2221010}"/>
              </a:ext>
            </a:extLst>
          </p:cNvPr>
          <p:cNvSpPr>
            <a:spLocks/>
          </p:cNvSpPr>
          <p:nvPr userDrawn="1"/>
        </p:nvSpPr>
        <p:spPr>
          <a:xfrm>
            <a:off x="3247789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2" name="Text Placeholder 58">
            <a:extLst>
              <a:ext uri="{FF2B5EF4-FFF2-40B4-BE49-F238E27FC236}">
                <a16:creationId xmlns="" xmlns:a16="http://schemas.microsoft.com/office/drawing/2014/main" id="{53CCDDDF-470C-1A4C-96F1-A56AA02CFA8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04338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3" name="Text Placeholder 78">
            <a:extLst>
              <a:ext uri="{FF2B5EF4-FFF2-40B4-BE49-F238E27FC236}">
                <a16:creationId xmlns="" xmlns:a16="http://schemas.microsoft.com/office/drawing/2014/main" id="{41480258-95BC-174F-81F6-F2FE5B2BD4F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04338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4" name="Текст 4">
            <a:extLst>
              <a:ext uri="{FF2B5EF4-FFF2-40B4-BE49-F238E27FC236}">
                <a16:creationId xmlns="" xmlns:a16="http://schemas.microsoft.com/office/drawing/2014/main" id="{7BCCA9F5-CF37-954C-96D1-F7187399F0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47554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45" name="Freeform: Shape 28">
            <a:extLst>
              <a:ext uri="{FF2B5EF4-FFF2-40B4-BE49-F238E27FC236}">
                <a16:creationId xmlns="" xmlns:a16="http://schemas.microsoft.com/office/drawing/2014/main" id="{87AB708E-94DF-3544-A8D2-81680317EF52}"/>
              </a:ext>
            </a:extLst>
          </p:cNvPr>
          <p:cNvSpPr>
            <a:spLocks/>
          </p:cNvSpPr>
          <p:nvPr userDrawn="1"/>
        </p:nvSpPr>
        <p:spPr>
          <a:xfrm>
            <a:off x="6174497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96">
            <a:extLst>
              <a:ext uri="{FF2B5EF4-FFF2-40B4-BE49-F238E27FC236}">
                <a16:creationId xmlns="" xmlns:a16="http://schemas.microsoft.com/office/drawing/2014/main" id="{47CADB1E-0732-0E4F-B63F-250A8F6141B6}"/>
              </a:ext>
            </a:extLst>
          </p:cNvPr>
          <p:cNvSpPr>
            <a:spLocks/>
          </p:cNvSpPr>
          <p:nvPr userDrawn="1"/>
        </p:nvSpPr>
        <p:spPr>
          <a:xfrm>
            <a:off x="6174497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47" name="Text Placeholder 58">
            <a:extLst>
              <a:ext uri="{FF2B5EF4-FFF2-40B4-BE49-F238E27FC236}">
                <a16:creationId xmlns="" xmlns:a16="http://schemas.microsoft.com/office/drawing/2014/main" id="{6CEA455A-8EC5-8444-BC32-8DF8E3B3596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31046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8" name="Text Placeholder 78">
            <a:extLst>
              <a:ext uri="{FF2B5EF4-FFF2-40B4-BE49-F238E27FC236}">
                <a16:creationId xmlns="" xmlns:a16="http://schemas.microsoft.com/office/drawing/2014/main" id="{9B2B494A-E514-6D41-BAD9-9EB83C53CD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31046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49" name="Текст 4">
            <a:extLst>
              <a:ext uri="{FF2B5EF4-FFF2-40B4-BE49-F238E27FC236}">
                <a16:creationId xmlns="" xmlns:a16="http://schemas.microsoft.com/office/drawing/2014/main" id="{CB01DB03-9792-634F-9228-A084ECA80DA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74262" y="1128713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50" name="Freeform: Shape 28">
            <a:extLst>
              <a:ext uri="{FF2B5EF4-FFF2-40B4-BE49-F238E27FC236}">
                <a16:creationId xmlns="" xmlns:a16="http://schemas.microsoft.com/office/drawing/2014/main" id="{46750C02-11CB-6A4E-82CA-248F3A1CA805}"/>
              </a:ext>
            </a:extLst>
          </p:cNvPr>
          <p:cNvSpPr>
            <a:spLocks/>
          </p:cNvSpPr>
          <p:nvPr userDrawn="1"/>
        </p:nvSpPr>
        <p:spPr>
          <a:xfrm>
            <a:off x="6171086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: Shape 96">
            <a:extLst>
              <a:ext uri="{FF2B5EF4-FFF2-40B4-BE49-F238E27FC236}">
                <a16:creationId xmlns="" xmlns:a16="http://schemas.microsoft.com/office/drawing/2014/main" id="{CF9F77C3-8886-9943-9146-9AC18F587E4B}"/>
              </a:ext>
            </a:extLst>
          </p:cNvPr>
          <p:cNvSpPr>
            <a:spLocks/>
          </p:cNvSpPr>
          <p:nvPr userDrawn="1"/>
        </p:nvSpPr>
        <p:spPr>
          <a:xfrm>
            <a:off x="6171086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2" name="Text Placeholder 58">
            <a:extLst>
              <a:ext uri="{FF2B5EF4-FFF2-40B4-BE49-F238E27FC236}">
                <a16:creationId xmlns="" xmlns:a16="http://schemas.microsoft.com/office/drawing/2014/main" id="{A1CDC319-2D19-8D40-8065-CBEEBE092B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27635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3" name="Text Placeholder 78">
            <a:extLst>
              <a:ext uri="{FF2B5EF4-FFF2-40B4-BE49-F238E27FC236}">
                <a16:creationId xmlns="" xmlns:a16="http://schemas.microsoft.com/office/drawing/2014/main" id="{FEDD205A-489A-CA44-BAC2-7D1EC8403BC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27635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4" name="Текст 4">
            <a:extLst>
              <a:ext uri="{FF2B5EF4-FFF2-40B4-BE49-F238E27FC236}">
                <a16:creationId xmlns="" xmlns:a16="http://schemas.microsoft.com/office/drawing/2014/main" id="{BD8070A7-7561-7F4B-8D25-1E2FEBDFD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70851" y="3507332"/>
            <a:ext cx="2769992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55" name="Freeform: Shape 28">
            <a:extLst>
              <a:ext uri="{FF2B5EF4-FFF2-40B4-BE49-F238E27FC236}">
                <a16:creationId xmlns="" xmlns:a16="http://schemas.microsoft.com/office/drawing/2014/main" id="{35D6D9CC-1D49-6E4E-B2A6-6A785EC24A4E}"/>
              </a:ext>
            </a:extLst>
          </p:cNvPr>
          <p:cNvSpPr>
            <a:spLocks/>
          </p:cNvSpPr>
          <p:nvPr userDrawn="1"/>
        </p:nvSpPr>
        <p:spPr>
          <a:xfrm>
            <a:off x="9083869" y="1776391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96">
            <a:extLst>
              <a:ext uri="{FF2B5EF4-FFF2-40B4-BE49-F238E27FC236}">
                <a16:creationId xmlns="" xmlns:a16="http://schemas.microsoft.com/office/drawing/2014/main" id="{76EA24AB-EFEB-8E42-A1E7-736C99C126FD}"/>
              </a:ext>
            </a:extLst>
          </p:cNvPr>
          <p:cNvSpPr>
            <a:spLocks/>
          </p:cNvSpPr>
          <p:nvPr userDrawn="1"/>
        </p:nvSpPr>
        <p:spPr>
          <a:xfrm>
            <a:off x="9083869" y="1128391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solidFill>
              <a:srgbClr val="004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57" name="Text Placeholder 58">
            <a:extLst>
              <a:ext uri="{FF2B5EF4-FFF2-40B4-BE49-F238E27FC236}">
                <a16:creationId xmlns="" xmlns:a16="http://schemas.microsoft.com/office/drawing/2014/main" id="{2B4768A1-E111-1848-82B8-8CDD5CD58A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40418" y="1845669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58" name="Text Placeholder 78">
            <a:extLst>
              <a:ext uri="{FF2B5EF4-FFF2-40B4-BE49-F238E27FC236}">
                <a16:creationId xmlns="" xmlns:a16="http://schemas.microsoft.com/office/drawing/2014/main" id="{7BAEE319-1C57-5949-8391-EE3803050DD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40418" y="2137228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0" name="Текст 4">
            <a:extLst>
              <a:ext uri="{FF2B5EF4-FFF2-40B4-BE49-F238E27FC236}">
                <a16:creationId xmlns="" xmlns:a16="http://schemas.microsoft.com/office/drawing/2014/main" id="{103769DF-2EC7-D641-AFB3-BDD799E721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083634" y="1128713"/>
            <a:ext cx="2769992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61" name="Freeform: Shape 28">
            <a:extLst>
              <a:ext uri="{FF2B5EF4-FFF2-40B4-BE49-F238E27FC236}">
                <a16:creationId xmlns="" xmlns:a16="http://schemas.microsoft.com/office/drawing/2014/main" id="{1D6BB305-01D6-0143-A320-F6B6883EAE5E}"/>
              </a:ext>
            </a:extLst>
          </p:cNvPr>
          <p:cNvSpPr>
            <a:spLocks/>
          </p:cNvSpPr>
          <p:nvPr userDrawn="1"/>
        </p:nvSpPr>
        <p:spPr>
          <a:xfrm>
            <a:off x="9080458" y="4155010"/>
            <a:ext cx="27699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noFill/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96">
            <a:extLst>
              <a:ext uri="{FF2B5EF4-FFF2-40B4-BE49-F238E27FC236}">
                <a16:creationId xmlns="" xmlns:a16="http://schemas.microsoft.com/office/drawing/2014/main" id="{7793457C-A9BC-5441-9EB6-82C2916DA9C1}"/>
              </a:ext>
            </a:extLst>
          </p:cNvPr>
          <p:cNvSpPr>
            <a:spLocks/>
          </p:cNvSpPr>
          <p:nvPr userDrawn="1"/>
        </p:nvSpPr>
        <p:spPr>
          <a:xfrm>
            <a:off x="9080458" y="3507010"/>
            <a:ext cx="27699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PN_DIN Condensed Bold" panose="020B0706020202020204" pitchFamily="34" charset="0"/>
              <a:ea typeface="GPN_DIN Condensed Bold" panose="020B0706020202020204" pitchFamily="34" charset="0"/>
              <a:cs typeface="+mn-cs"/>
            </a:endParaRPr>
          </a:p>
        </p:txBody>
      </p:sp>
      <p:sp>
        <p:nvSpPr>
          <p:cNvPr id="63" name="Text Placeholder 58">
            <a:extLst>
              <a:ext uri="{FF2B5EF4-FFF2-40B4-BE49-F238E27FC236}">
                <a16:creationId xmlns="" xmlns:a16="http://schemas.microsoft.com/office/drawing/2014/main" id="{94706F80-6634-3845-B912-C5A342C4694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37007" y="4224288"/>
            <a:ext cx="264787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4" name="Text Placeholder 78">
            <a:extLst>
              <a:ext uri="{FF2B5EF4-FFF2-40B4-BE49-F238E27FC236}">
                <a16:creationId xmlns="" xmlns:a16="http://schemas.microsoft.com/office/drawing/2014/main" id="{5EC60963-8C10-A54B-AA1C-B4EC9E68E10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37007" y="4515847"/>
            <a:ext cx="2647874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65" name="Текст 4">
            <a:extLst>
              <a:ext uri="{FF2B5EF4-FFF2-40B4-BE49-F238E27FC236}">
                <a16:creationId xmlns="" xmlns:a16="http://schemas.microsoft.com/office/drawing/2014/main" id="{E36221E4-E58B-DE4C-B48A-A43AE30EA6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080223" y="3507332"/>
            <a:ext cx="2769992" cy="647700"/>
          </a:xfrm>
          <a:prstGeom prst="rect">
            <a:avLst/>
          </a:prstGeom>
          <a:solidFill>
            <a:srgbClr val="28BE46"/>
          </a:solidFill>
          <a:ln>
            <a:solidFill>
              <a:srgbClr val="004596"/>
            </a:solidFill>
          </a:ln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  <a:b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в 2 строки</a:t>
            </a:r>
          </a:p>
        </p:txBody>
      </p:sp>
      <p:sp>
        <p:nvSpPr>
          <p:cNvPr id="66" name="Номер слайда 1">
            <a:extLst>
              <a:ext uri="{FF2B5EF4-FFF2-40B4-BE49-F238E27FC236}">
                <a16:creationId xmlns="" xmlns:a16="http://schemas.microsoft.com/office/drawing/2014/main" id="{E89BEC67-F530-434A-BC05-E13301D64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t>ГАЗПРОМ НЕФТЬ   </a:t>
            </a:r>
            <a:fld id="{D58DDE06-DF15-0A4F-A85A-4EB38848D8E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7E7E7F">
                    <a:tint val="75000"/>
                  </a:srgbClr>
                </a:solidFill>
                <a:effectLst/>
                <a:uLnTx/>
                <a:uFillTx/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7E7E7F">
                  <a:tint val="75000"/>
                </a:srgbClr>
              </a:solidFill>
              <a:effectLst/>
              <a:uLnTx/>
              <a:uFillTx/>
              <a:latin typeface="GPN_DIN Condensed Regular" panose="020B0504020202020204" pitchFamily="34" charset="0"/>
              <a:ea typeface="GPN_DIN Condensed Regular" panose="020B0504020202020204" pitchFamily="34" charset="0"/>
              <a:cs typeface="+mn-cs"/>
            </a:endParaRPr>
          </a:p>
        </p:txBody>
      </p:sp>
      <p:sp>
        <p:nvSpPr>
          <p:cNvPr id="67" name="Текст 6">
            <a:extLst>
              <a:ext uri="{FF2B5EF4-FFF2-40B4-BE49-F238E27FC236}">
                <a16:creationId xmlns="" xmlns:a16="http://schemas.microsoft.com/office/drawing/2014/main" id="{7AF9D069-81BF-B248-9451-AFCD1FD94C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69" name="Title 1">
            <a:extLst>
              <a:ext uri="{FF2B5EF4-FFF2-40B4-BE49-F238E27FC236}">
                <a16:creationId xmlns="" xmlns:a16="http://schemas.microsoft.com/office/drawing/2014/main" id="{57BE73F8-C076-8B4D-AA40-38451CDCE8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68" name="Рисунок 6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  <a:solidFill>
            <a:srgbClr val="28BE46"/>
          </a:solidFill>
        </p:spPr>
      </p:pic>
    </p:spTree>
    <p:extLst>
      <p:ext uri="{BB962C8B-B14F-4D97-AF65-F5344CB8AC3E}">
        <p14:creationId xmlns:p14="http://schemas.microsoft.com/office/powerpoint/2010/main" val="9603467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дуль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395765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3" name="Текст 4">
            <a:extLst>
              <a:ext uri="{FF2B5EF4-FFF2-40B4-BE49-F238E27FC236}">
                <a16:creationId xmlns="" xmlns:a16="http://schemas.microsoft.com/office/drawing/2014/main" id="{2C6A2AF9-A586-C74F-BA43-9C8AC83557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2" name="Номер слайда 1">
            <a:extLst>
              <a:ext uri="{FF2B5EF4-FFF2-40B4-BE49-F238E27FC236}">
                <a16:creationId xmlns="" xmlns:a16="http://schemas.microsoft.com/office/drawing/2014/main" id="{46C8F84C-9B74-6F45-9D3C-EBB304B12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797E686-2CE7-984F-8E48-B6020FAF30A7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167536" y="1128391"/>
            <a:ext cx="5629026" cy="45902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="" xmlns:a16="http://schemas.microsoft.com/office/drawing/2014/main" id="{029A3B70-E495-0947-BC00-CFD2EF54A2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92A4A7A4-ADA3-4041-A8DF-914D1ABC34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8129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дуль и 2 вертикальных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28">
            <a:extLst>
              <a:ext uri="{FF2B5EF4-FFF2-40B4-BE49-F238E27FC236}">
                <a16:creationId xmlns="" xmlns:a16="http://schemas.microsoft.com/office/drawing/2014/main" id="{59DD6344-6ACF-A045-90F1-C76DE6BA2943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395765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96">
            <a:extLst>
              <a:ext uri="{FF2B5EF4-FFF2-40B4-BE49-F238E27FC236}">
                <a16:creationId xmlns="" xmlns:a16="http://schemas.microsoft.com/office/drawing/2014/main" id="{9E4C265C-0ABB-5D44-8F85-BF95D737C2DF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14" name="Text Placeholder 58">
            <a:extLst>
              <a:ext uri="{FF2B5EF4-FFF2-40B4-BE49-F238E27FC236}">
                <a16:creationId xmlns="" xmlns:a16="http://schemas.microsoft.com/office/drawing/2014/main" id="{FBD63E05-E395-0440-B3B2-D5C6BA7420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5" name="Text Placeholder 78">
            <a:extLst>
              <a:ext uri="{FF2B5EF4-FFF2-40B4-BE49-F238E27FC236}">
                <a16:creationId xmlns="" xmlns:a16="http://schemas.microsoft.com/office/drawing/2014/main" id="{D3F7E849-5FD3-C44F-9287-1D5BB7BD6A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3576606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7" name="Текст 4">
            <a:extLst>
              <a:ext uri="{FF2B5EF4-FFF2-40B4-BE49-F238E27FC236}">
                <a16:creationId xmlns="" xmlns:a16="http://schemas.microsoft.com/office/drawing/2014/main" id="{2DA29E93-71D6-C74C-A54E-9AC9312934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3736502" cy="647678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="" xmlns:a16="http://schemas.microsoft.com/office/drawing/2014/main" id="{DD6B9303-A0C8-0D46-BCA9-C3F994388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465C999D-4AFA-3844-9C52-9E2DED4A2921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9573" y="1128391"/>
            <a:ext cx="3736266" cy="45902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="" xmlns:a16="http://schemas.microsoft.com/office/drawing/2014/main" id="{0DA6D390-E8CA-8040-9481-7874D278B8E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118154" y="1128391"/>
            <a:ext cx="3736266" cy="45902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="" xmlns:a16="http://schemas.microsoft.com/office/drawing/2014/main" id="{BEC87124-8358-AF4F-AA7A-B77AAB49D7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3" name="Title 1">
            <a:extLst>
              <a:ext uri="{FF2B5EF4-FFF2-40B4-BE49-F238E27FC236}">
                <a16:creationId xmlns="" xmlns:a16="http://schemas.microsoft.com/office/drawing/2014/main" id="{3AB70F72-EA1F-5C40-BB84-DD3DA2E7DE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1622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дуль и 2 горизонтальных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28">
            <a:extLst>
              <a:ext uri="{FF2B5EF4-FFF2-40B4-BE49-F238E27FC236}">
                <a16:creationId xmlns="" xmlns:a16="http://schemas.microsoft.com/office/drawing/2014/main" id="{59DD6344-6ACF-A045-90F1-C76DE6BA2943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4713051" cy="395765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96">
            <a:extLst>
              <a:ext uri="{FF2B5EF4-FFF2-40B4-BE49-F238E27FC236}">
                <a16:creationId xmlns="" xmlns:a16="http://schemas.microsoft.com/office/drawing/2014/main" id="{9E4C265C-0ABB-5D44-8F85-BF95D737C2DF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47130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14" name="Text Placeholder 58">
            <a:extLst>
              <a:ext uri="{FF2B5EF4-FFF2-40B4-BE49-F238E27FC236}">
                <a16:creationId xmlns="" xmlns:a16="http://schemas.microsoft.com/office/drawing/2014/main" id="{FBD63E05-E395-0440-B3B2-D5C6BA7420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4505338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5" name="Text Placeholder 78">
            <a:extLst>
              <a:ext uri="{FF2B5EF4-FFF2-40B4-BE49-F238E27FC236}">
                <a16:creationId xmlns="" xmlns:a16="http://schemas.microsoft.com/office/drawing/2014/main" id="{D3F7E849-5FD3-C44F-9287-1D5BB7BD6A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4505338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17" name="Текст 4">
            <a:extLst>
              <a:ext uri="{FF2B5EF4-FFF2-40B4-BE49-F238E27FC236}">
                <a16:creationId xmlns="" xmlns:a16="http://schemas.microsoft.com/office/drawing/2014/main" id="{2DA29E93-71D6-C74C-A54E-9AC9312934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9" y="1128713"/>
            <a:ext cx="4706754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="" xmlns:a16="http://schemas.microsoft.com/office/drawing/2014/main" id="{866500AB-A0F6-A743-AF3C-C6F9919D45C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195888" y="1133852"/>
            <a:ext cx="6661150" cy="2223711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56460F5E-AA25-8942-A990-347E7B0443D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195888" y="3500437"/>
            <a:ext cx="6661150" cy="223361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Номер слайда 1">
            <a:extLst>
              <a:ext uri="{FF2B5EF4-FFF2-40B4-BE49-F238E27FC236}">
                <a16:creationId xmlns="" xmlns:a16="http://schemas.microsoft.com/office/drawing/2014/main" id="{82C32EEB-197E-FE46-AC73-4E98D5757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Текст 6">
            <a:extLst>
              <a:ext uri="{FF2B5EF4-FFF2-40B4-BE49-F238E27FC236}">
                <a16:creationId xmlns="" xmlns:a16="http://schemas.microsoft.com/office/drawing/2014/main" id="{AAC1BA71-1C3F-734A-B2A4-AA1876FF82B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3" name="Title 1">
            <a:extLst>
              <a:ext uri="{FF2B5EF4-FFF2-40B4-BE49-F238E27FC236}">
                <a16:creationId xmlns="" xmlns:a16="http://schemas.microsoft.com/office/drawing/2014/main" id="{F0EA560A-F174-CC45-B425-F3B4D80F9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37423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A6F47029-190B-0E44-9895-C7AA453D0459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F3836674-FA52-C447-B8E9-E78FE2CA72B2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9A53F451-3201-9B48-AA60-C504285DE8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6EAA0087-AD20-7043-8FBD-CE3AD72041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Freeform: Shape 28">
            <a:extLst>
              <a:ext uri="{FF2B5EF4-FFF2-40B4-BE49-F238E27FC236}">
                <a16:creationId xmlns="" xmlns:a16="http://schemas.microsoft.com/office/drawing/2014/main" id="{61BE4B1F-1B42-4647-B656-485F2E837759}"/>
              </a:ext>
            </a:extLst>
          </p:cNvPr>
          <p:cNvSpPr>
            <a:spLocks/>
          </p:cNvSpPr>
          <p:nvPr userDrawn="1"/>
        </p:nvSpPr>
        <p:spPr>
          <a:xfrm>
            <a:off x="6166247" y="1776391"/>
            <a:ext cx="5684752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96">
            <a:extLst>
              <a:ext uri="{FF2B5EF4-FFF2-40B4-BE49-F238E27FC236}">
                <a16:creationId xmlns="" xmlns:a16="http://schemas.microsoft.com/office/drawing/2014/main" id="{1B18B201-920B-C74B-A05A-A06C01149D4C}"/>
              </a:ext>
            </a:extLst>
          </p:cNvPr>
          <p:cNvSpPr>
            <a:spLocks/>
          </p:cNvSpPr>
          <p:nvPr userDrawn="1"/>
        </p:nvSpPr>
        <p:spPr>
          <a:xfrm>
            <a:off x="6166247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0" name="Text Placeholder 58">
            <a:extLst>
              <a:ext uri="{FF2B5EF4-FFF2-40B4-BE49-F238E27FC236}">
                <a16:creationId xmlns="" xmlns:a16="http://schemas.microsoft.com/office/drawing/2014/main" id="{3D636A2C-2D42-4941-B5D3-8A3AC10B06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1" name="Text Placeholder 78">
            <a:extLst>
              <a:ext uri="{FF2B5EF4-FFF2-40B4-BE49-F238E27FC236}">
                <a16:creationId xmlns="" xmlns:a16="http://schemas.microsoft.com/office/drawing/2014/main" id="{5AB90643-34B7-DD42-9F0C-2C3EC9BC62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13025B2C-DB58-4D42-98CF-569FF3622CC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8221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="" xmlns:a16="http://schemas.microsoft.com/office/drawing/2014/main" id="{41B42E27-69D5-BB48-A582-6AEEA21B4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="" xmlns:a16="http://schemas.microsoft.com/office/drawing/2014/main" id="{B26F2286-8073-CD44-BF80-126101C7E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Текст 6">
            <a:extLst>
              <a:ext uri="{FF2B5EF4-FFF2-40B4-BE49-F238E27FC236}">
                <a16:creationId xmlns="" xmlns:a16="http://schemas.microsoft.com/office/drawing/2014/main" id="{113F25C1-99A7-B84A-9665-8C6298A36B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5" name="Title 1">
            <a:extLst>
              <a:ext uri="{FF2B5EF4-FFF2-40B4-BE49-F238E27FC236}">
                <a16:creationId xmlns="" xmlns:a16="http://schemas.microsoft.com/office/drawing/2014/main" id="{BF9EFB3D-7809-B440-B757-640D7FCB55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69481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7293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2100426"/>
            <a:ext cx="5684752" cy="41003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452426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2169704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461261"/>
            <a:ext cx="5434214" cy="360049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66247" y="2100426"/>
            <a:ext cx="5684752" cy="41003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66247" y="1452426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2169704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461261"/>
            <a:ext cx="5434214" cy="360049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8221" y="1452748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9" name="Текст 4">
            <a:extLst>
              <a:ext uri="{FF2B5EF4-FFF2-40B4-BE49-F238E27FC236}">
                <a16:creationId xmlns="" xmlns:a16="http://schemas.microsoft.com/office/drawing/2014/main" id="{AA5999C9-AAAA-4347-BF28-03EA6C06495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459905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Номер слайда 1">
            <a:extLst>
              <a:ext uri="{FF2B5EF4-FFF2-40B4-BE49-F238E27FC236}">
                <a16:creationId xmlns="" xmlns:a16="http://schemas.microsoft.com/office/drawing/2014/main" id="{B8545EAC-DDDE-D44B-AD9A-8EF1B3A07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Текст 6">
            <a:extLst>
              <a:ext uri="{FF2B5EF4-FFF2-40B4-BE49-F238E27FC236}">
                <a16:creationId xmlns="" xmlns:a16="http://schemas.microsoft.com/office/drawing/2014/main" id="{109E735A-4A2F-C848-8CF7-7DF5387239D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7" name="Title 1">
            <a:extLst>
              <a:ext uri="{FF2B5EF4-FFF2-40B4-BE49-F238E27FC236}">
                <a16:creationId xmlns="" xmlns:a16="http://schemas.microsoft.com/office/drawing/2014/main" id="{B37EEBE7-6E28-CA42-B09B-CDAFA39F5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1151812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br>
              <a:rPr lang="ru-RU" dirty="0"/>
            </a:br>
            <a:r>
              <a:rPr lang="ru-RU" dirty="0"/>
              <a:t>в 3 строки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0747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+дескрипт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28">
            <a:extLst>
              <a:ext uri="{FF2B5EF4-FFF2-40B4-BE49-F238E27FC236}">
                <a16:creationId xmlns="" xmlns:a16="http://schemas.microsoft.com/office/drawing/2014/main" id="{A6F47029-190B-0E44-9895-C7AA453D0459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5684752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96">
            <a:extLst>
              <a:ext uri="{FF2B5EF4-FFF2-40B4-BE49-F238E27FC236}">
                <a16:creationId xmlns="" xmlns:a16="http://schemas.microsoft.com/office/drawing/2014/main" id="{F3836674-FA52-C447-B8E9-E78FE2CA72B2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1" name="Text Placeholder 58">
            <a:extLst>
              <a:ext uri="{FF2B5EF4-FFF2-40B4-BE49-F238E27FC236}">
                <a16:creationId xmlns="" xmlns:a16="http://schemas.microsoft.com/office/drawing/2014/main" id="{9A53F451-3201-9B48-AA60-C504285DE8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2" name="Text Placeholder 78">
            <a:extLst>
              <a:ext uri="{FF2B5EF4-FFF2-40B4-BE49-F238E27FC236}">
                <a16:creationId xmlns="" xmlns:a16="http://schemas.microsoft.com/office/drawing/2014/main" id="{6EAA0087-AD20-7043-8FBD-CE3AD72041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7" name="Freeform: Shape 28">
            <a:extLst>
              <a:ext uri="{FF2B5EF4-FFF2-40B4-BE49-F238E27FC236}">
                <a16:creationId xmlns="" xmlns:a16="http://schemas.microsoft.com/office/drawing/2014/main" id="{61BE4B1F-1B42-4647-B656-485F2E837759}"/>
              </a:ext>
            </a:extLst>
          </p:cNvPr>
          <p:cNvSpPr>
            <a:spLocks/>
          </p:cNvSpPr>
          <p:nvPr userDrawn="1"/>
        </p:nvSpPr>
        <p:spPr>
          <a:xfrm>
            <a:off x="6166247" y="1776391"/>
            <a:ext cx="5684752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96">
            <a:extLst>
              <a:ext uri="{FF2B5EF4-FFF2-40B4-BE49-F238E27FC236}">
                <a16:creationId xmlns="" xmlns:a16="http://schemas.microsoft.com/office/drawing/2014/main" id="{1B18B201-920B-C74B-A05A-A06C01149D4C}"/>
              </a:ext>
            </a:extLst>
          </p:cNvPr>
          <p:cNvSpPr>
            <a:spLocks/>
          </p:cNvSpPr>
          <p:nvPr userDrawn="1"/>
        </p:nvSpPr>
        <p:spPr>
          <a:xfrm>
            <a:off x="6166247" y="1128391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0" name="Text Placeholder 58">
            <a:extLst>
              <a:ext uri="{FF2B5EF4-FFF2-40B4-BE49-F238E27FC236}">
                <a16:creationId xmlns="" xmlns:a16="http://schemas.microsoft.com/office/drawing/2014/main" id="{3D636A2C-2D42-4941-B5D3-8A3AC10B06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1845669"/>
            <a:ext cx="5434214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1" name="Text Placeholder 78">
            <a:extLst>
              <a:ext uri="{FF2B5EF4-FFF2-40B4-BE49-F238E27FC236}">
                <a16:creationId xmlns="" xmlns:a16="http://schemas.microsoft.com/office/drawing/2014/main" id="{5AB90643-34B7-DD42-9F0C-2C3EC9BC62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137227"/>
            <a:ext cx="5434214" cy="3419150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13025B2C-DB58-4D42-98CF-569FF3622CC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8221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="" xmlns:a16="http://schemas.microsoft.com/office/drawing/2014/main" id="{B2772563-E9A3-9245-859D-292464BA50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0854" y="726981"/>
            <a:ext cx="859994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>
              <a:defRPr lang="ru-RU" sz="2000" b="0" i="0" dirty="0" smtClean="0">
                <a:solidFill>
                  <a:srgbClr val="7E7E7E"/>
                </a:solidFill>
                <a:latin typeface="+mj-lt"/>
                <a:ea typeface="GPN_DIN Condensed Regular" panose="020B0506020202020204" pitchFamily="34" charset="-52"/>
              </a:defRPr>
            </a:lvl1pPr>
          </a:lstStyle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dirty="0"/>
              <a:t>ДЕСКРИПТОР СЛАЙДА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="" xmlns:a16="http://schemas.microsoft.com/office/drawing/2014/main" id="{05DE1B7A-46E9-A649-89EB-0F3C279E5C2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="" xmlns:a16="http://schemas.microsoft.com/office/drawing/2014/main" id="{65488613-2403-364E-87E2-B90FBBE57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Текст 6">
            <a:extLst>
              <a:ext uri="{FF2B5EF4-FFF2-40B4-BE49-F238E27FC236}">
                <a16:creationId xmlns="" xmlns:a16="http://schemas.microsoft.com/office/drawing/2014/main" id="{D9FBDD6E-FA50-E54B-80FF-4C29200A8B0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25" name="Title 1">
            <a:extLst>
              <a:ext uri="{FF2B5EF4-FFF2-40B4-BE49-F238E27FC236}">
                <a16:creationId xmlns="" xmlns:a16="http://schemas.microsoft.com/office/drawing/2014/main" id="{620F868B-37E1-994F-88A8-77EE9301EC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8699380" cy="371468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379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+на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2100426"/>
            <a:ext cx="5684752" cy="41003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452426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2" y="2169704"/>
            <a:ext cx="5577335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2" y="2461261"/>
            <a:ext cx="5577335" cy="360049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Freeform: Shape 28">
            <a:extLst>
              <a:ext uri="{FF2B5EF4-FFF2-40B4-BE49-F238E27FC236}">
                <a16:creationId xmlns="" xmlns:a16="http://schemas.microsoft.com/office/drawing/2014/main" id="{B60BE0A5-D2F5-A84A-86FC-A07C2446A81E}"/>
              </a:ext>
            </a:extLst>
          </p:cNvPr>
          <p:cNvSpPr>
            <a:spLocks/>
          </p:cNvSpPr>
          <p:nvPr userDrawn="1"/>
        </p:nvSpPr>
        <p:spPr>
          <a:xfrm>
            <a:off x="6166247" y="2100426"/>
            <a:ext cx="5684752" cy="41003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96">
            <a:extLst>
              <a:ext uri="{FF2B5EF4-FFF2-40B4-BE49-F238E27FC236}">
                <a16:creationId xmlns="" xmlns:a16="http://schemas.microsoft.com/office/drawing/2014/main" id="{F6823806-22C1-5C4D-9EC8-681BC3EC68D6}"/>
              </a:ext>
            </a:extLst>
          </p:cNvPr>
          <p:cNvSpPr>
            <a:spLocks/>
          </p:cNvSpPr>
          <p:nvPr userDrawn="1"/>
        </p:nvSpPr>
        <p:spPr>
          <a:xfrm>
            <a:off x="6166247" y="1452426"/>
            <a:ext cx="5684752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5" name="Text Placeholder 58">
            <a:extLst>
              <a:ext uri="{FF2B5EF4-FFF2-40B4-BE49-F238E27FC236}">
                <a16:creationId xmlns="" xmlns:a16="http://schemas.microsoft.com/office/drawing/2014/main" id="{855212D8-25C3-0646-AB16-1844EB7D6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796" y="2169704"/>
            <a:ext cx="5574282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6" name="Text Placeholder 78">
            <a:extLst>
              <a:ext uri="{FF2B5EF4-FFF2-40B4-BE49-F238E27FC236}">
                <a16:creationId xmlns="" xmlns:a16="http://schemas.microsoft.com/office/drawing/2014/main" id="{0A7FE6AF-BD6D-5449-8706-38672F16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796" y="2461261"/>
            <a:ext cx="5574282" cy="3600491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378813D9-342B-CA44-A980-9755B94CB8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8221" y="1452748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ECC1678F-EC25-EE49-96C4-14BF7BC049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647786"/>
            <a:ext cx="8699380" cy="365125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dirty="0"/>
              <a:t>Заголовок СЛАЙДА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410EA8E3-BC7E-F545-83A6-6EB390F405B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0854" y="1088510"/>
            <a:ext cx="859994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>
              <a:defRPr lang="ru-RU" sz="2000" b="0" i="0" dirty="0" smtClean="0">
                <a:solidFill>
                  <a:srgbClr val="8A8A8A"/>
                </a:solidFill>
                <a:latin typeface="+mj-lt"/>
                <a:ea typeface="GPN_DIN Condensed Regular" panose="020B0506020202020204" pitchFamily="34" charset="-52"/>
              </a:defRPr>
            </a:lvl1pPr>
          </a:lstStyle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dirty="0"/>
              <a:t>ДЕСКРИПТОР СЛАЙДА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="" xmlns:a16="http://schemas.microsoft.com/office/drawing/2014/main" id="{E21C94F7-9090-2E44-9E2F-6441D266C6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5255" y="277595"/>
            <a:ext cx="8695545" cy="30657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>
                <a:solidFill>
                  <a:srgbClr val="004596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НАДЗАГОЛОВОК СЛАЙДА</a:t>
            </a:r>
            <a:endParaRPr lang="en-US" dirty="0"/>
          </a:p>
        </p:txBody>
      </p:sp>
      <p:sp>
        <p:nvSpPr>
          <p:cNvPr id="22" name="Текст 4">
            <a:extLst>
              <a:ext uri="{FF2B5EF4-FFF2-40B4-BE49-F238E27FC236}">
                <a16:creationId xmlns="" xmlns:a16="http://schemas.microsoft.com/office/drawing/2014/main" id="{78F9E3B6-A6E9-1C4E-80FD-4D98B693A03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459905"/>
            <a:ext cx="568483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7" name="Номер слайда 1">
            <a:extLst>
              <a:ext uri="{FF2B5EF4-FFF2-40B4-BE49-F238E27FC236}">
                <a16:creationId xmlns="" xmlns:a16="http://schemas.microsoft.com/office/drawing/2014/main" id="{B1AA6559-5508-464F-9338-1D632260D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Текст 6">
            <a:extLst>
              <a:ext uri="{FF2B5EF4-FFF2-40B4-BE49-F238E27FC236}">
                <a16:creationId xmlns="" xmlns:a16="http://schemas.microsoft.com/office/drawing/2014/main" id="{3A05478D-427A-844B-8543-2477FDB997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777" y="6400222"/>
            <a:ext cx="5724525" cy="204787"/>
          </a:xfrm>
          <a:prstGeom prst="rect">
            <a:avLst/>
          </a:prstGeom>
        </p:spPr>
        <p:txBody>
          <a:bodyPr/>
          <a:lstStyle>
            <a:lvl1pPr>
              <a:defRPr lang="ru-RU" sz="800" b="0" i="0" kern="1200" cap="none" dirty="0">
                <a:solidFill>
                  <a:schemeClr val="bg1">
                    <a:lumMod val="50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2926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Монит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25A5675-4BAC-7544-B66E-44F47F077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600" y="772928"/>
            <a:ext cx="7838876" cy="5888717"/>
          </a:xfrm>
          <a:prstGeom prst="rect">
            <a:avLst/>
          </a:prstGeom>
        </p:spPr>
      </p:pic>
      <p:sp>
        <p:nvSpPr>
          <p:cNvPr id="17" name="Freeform: Shape 28">
            <a:extLst>
              <a:ext uri="{FF2B5EF4-FFF2-40B4-BE49-F238E27FC236}">
                <a16:creationId xmlns="" xmlns:a16="http://schemas.microsoft.com/office/drawing/2014/main" id="{DA074E5C-9C95-E245-9778-76CFC10519D6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471305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96">
            <a:extLst>
              <a:ext uri="{FF2B5EF4-FFF2-40B4-BE49-F238E27FC236}">
                <a16:creationId xmlns="" xmlns:a16="http://schemas.microsoft.com/office/drawing/2014/main" id="{256BF456-2F15-C248-8B23-DD1C56B7D7FA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47130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38841B-F916-427A-B2A6-C06F8ECB74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9369662" cy="365125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="" xmlns:a16="http://schemas.microsoft.com/office/drawing/2014/main" id="{C4B9394D-69D8-48C1-AC36-E448E983C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4470991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="" xmlns:a16="http://schemas.microsoft.com/office/drawing/2014/main" id="{721E94AD-A8CB-4D7F-BF34-A174A6855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4656502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="" xmlns:a16="http://schemas.microsoft.com/office/drawing/2014/main" id="{343938EA-42DF-40A7-893B-4F163D4CB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5256" y="6373663"/>
            <a:ext cx="5850744" cy="2308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>
            <a:lvl1pPr>
              <a:defRPr kumimoji="0" lang="ru-RU" sz="9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PN_DIN Condensed Regular" panose="020B0506020202020204" pitchFamily="34" charset="-52"/>
                <a:ea typeface="GPN_DIN Condensed Regular" panose="020B0506020202020204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6F2FC40D-C339-499C-AAE7-6056FD316E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95560" y="312001"/>
            <a:ext cx="1661478" cy="184666"/>
          </a:xfrm>
          <a:noFill/>
        </p:spPr>
        <p:txBody>
          <a:bodyPr wrap="square" lIns="0" tIns="0" rIns="0" bIns="0" rtlCol="0">
            <a:spAutoFit/>
          </a:bodyPr>
          <a:lstStyle>
            <a:lvl1pPr algn="r">
              <a:defRPr lang="en-US" sz="1200" b="0" dirty="0" smtClean="0">
                <a:solidFill>
                  <a:schemeClr val="bg1">
                    <a:lumMod val="50000"/>
                  </a:schemeClr>
                </a:solidFill>
                <a:latin typeface="GPN_DIN Condensed Regular" panose="020B0506020202020204" pitchFamily="34" charset="77"/>
                <a:ea typeface="GPN_DIN Condensed Regular" panose="020B0506020202020204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dirty="0"/>
              <a:t>НАВИГАЦИЯ СЛАЙДА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5A597E-A907-BB41-A837-A1B5BEDC7C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4713051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9" name="Рисунок 11">
            <a:extLst>
              <a:ext uri="{FF2B5EF4-FFF2-40B4-BE49-F238E27FC236}">
                <a16:creationId xmlns=""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5763" y="1391920"/>
            <a:ext cx="6135394" cy="344360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3" name="Номер слайда 1">
            <a:extLst>
              <a:ext uri="{FF2B5EF4-FFF2-40B4-BE49-F238E27FC236}">
                <a16:creationId xmlns="" xmlns:a16="http://schemas.microsoft.com/office/drawing/2014/main" id="{0BD9EC4F-759B-A94E-A22C-D96CD7973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667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Планш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38841B-F916-427A-B2A6-C06F8ECB74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9369662" cy="365125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="" xmlns:a16="http://schemas.microsoft.com/office/drawing/2014/main" id="{343938EA-42DF-40A7-893B-4F163D4CB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5256" y="6373663"/>
            <a:ext cx="5850744" cy="2308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>
            <a:lvl1pPr>
              <a:defRPr kumimoji="0" lang="ru-RU" sz="9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PN_DIN Condensed Regular" panose="020B0506020202020204" pitchFamily="34" charset="-52"/>
                <a:ea typeface="GPN_DIN Condensed Regular" panose="020B0506020202020204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6F2FC40D-C339-499C-AAE7-6056FD316E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95560" y="312001"/>
            <a:ext cx="1661478" cy="184666"/>
          </a:xfrm>
          <a:noFill/>
        </p:spPr>
        <p:txBody>
          <a:bodyPr wrap="square" lIns="0" tIns="0" rIns="0" bIns="0" rtlCol="0">
            <a:spAutoFit/>
          </a:bodyPr>
          <a:lstStyle>
            <a:lvl1pPr algn="r">
              <a:defRPr lang="en-US" sz="1200" b="0" dirty="0" smtClean="0">
                <a:solidFill>
                  <a:schemeClr val="bg1">
                    <a:lumMod val="50000"/>
                  </a:schemeClr>
                </a:solidFill>
                <a:latin typeface="GPN_DIN Condensed Regular" panose="020B0506020202020204" pitchFamily="34" charset="77"/>
                <a:ea typeface="GPN_DIN Condensed Regular" panose="020B0506020202020204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dirty="0"/>
              <a:t>НАВИГАЦИЯ СЛАЙДА</a:t>
            </a:r>
            <a:endParaRPr lang="en-US" dirty="0"/>
          </a:p>
        </p:txBody>
      </p:sp>
      <p:sp>
        <p:nvSpPr>
          <p:cNvPr id="19" name="Рисунок 11">
            <a:extLst>
              <a:ext uri="{FF2B5EF4-FFF2-40B4-BE49-F238E27FC236}">
                <a16:creationId xmlns=""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22577" y="1572322"/>
            <a:ext cx="3155796" cy="418805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E51872B-B978-9640-9D95-6D544123A4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0479" y="699828"/>
            <a:ext cx="5092965" cy="6321743"/>
          </a:xfrm>
          <a:prstGeom prst="rect">
            <a:avLst/>
          </a:prstGeom>
        </p:spPr>
      </p:pic>
      <p:sp>
        <p:nvSpPr>
          <p:cNvPr id="15" name="Freeform: Shape 28">
            <a:extLst>
              <a:ext uri="{FF2B5EF4-FFF2-40B4-BE49-F238E27FC236}">
                <a16:creationId xmlns="" xmlns:a16="http://schemas.microsoft.com/office/drawing/2014/main" id="{59CB238E-A3F4-EF47-ACBF-2FAB877C474C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96">
            <a:extLst>
              <a:ext uri="{FF2B5EF4-FFF2-40B4-BE49-F238E27FC236}">
                <a16:creationId xmlns="" xmlns:a16="http://schemas.microsoft.com/office/drawing/2014/main" id="{062E24C5-3DA0-4F41-AEE3-9352F1CA3AA0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2" name="Text Placeholder 58">
            <a:extLst>
              <a:ext uri="{FF2B5EF4-FFF2-40B4-BE49-F238E27FC236}">
                <a16:creationId xmlns="" xmlns:a16="http://schemas.microsoft.com/office/drawing/2014/main" id="{A1FA2249-39CE-1B46-9B80-28F94D4254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3" name="Text Placeholder 78">
            <a:extLst>
              <a:ext uri="{FF2B5EF4-FFF2-40B4-BE49-F238E27FC236}">
                <a16:creationId xmlns="" xmlns:a16="http://schemas.microsoft.com/office/drawing/2014/main" id="{D838967C-D22A-A043-BB9D-977E58482A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4" name="Текст 4">
            <a:extLst>
              <a:ext uri="{FF2B5EF4-FFF2-40B4-BE49-F238E27FC236}">
                <a16:creationId xmlns="" xmlns:a16="http://schemas.microsoft.com/office/drawing/2014/main" id="{33571AFF-8E09-434A-8A28-9F62450D205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3741557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5" name="Freeform: Shape 28">
            <a:extLst>
              <a:ext uri="{FF2B5EF4-FFF2-40B4-BE49-F238E27FC236}">
                <a16:creationId xmlns="" xmlns:a16="http://schemas.microsoft.com/office/drawing/2014/main" id="{B3B66B99-77C0-5147-8240-F3176AF2F15D}"/>
              </a:ext>
            </a:extLst>
          </p:cNvPr>
          <p:cNvSpPr>
            <a:spLocks/>
          </p:cNvSpPr>
          <p:nvPr userDrawn="1"/>
        </p:nvSpPr>
        <p:spPr>
          <a:xfrm>
            <a:off x="4222687" y="1776391"/>
            <a:ext cx="3741501" cy="441986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96">
            <a:extLst>
              <a:ext uri="{FF2B5EF4-FFF2-40B4-BE49-F238E27FC236}">
                <a16:creationId xmlns="" xmlns:a16="http://schemas.microsoft.com/office/drawing/2014/main" id="{24586272-5B97-D547-BB54-46E2E6AF660C}"/>
              </a:ext>
            </a:extLst>
          </p:cNvPr>
          <p:cNvSpPr>
            <a:spLocks/>
          </p:cNvSpPr>
          <p:nvPr userDrawn="1"/>
        </p:nvSpPr>
        <p:spPr>
          <a:xfrm>
            <a:off x="4222687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7" name="Text Placeholder 58">
            <a:extLst>
              <a:ext uri="{FF2B5EF4-FFF2-40B4-BE49-F238E27FC236}">
                <a16:creationId xmlns="" xmlns:a16="http://schemas.microsoft.com/office/drawing/2014/main" id="{59F1CE52-31E2-7C49-967B-AB5B06E00D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79236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9" name="Text Placeholder 78">
            <a:extLst>
              <a:ext uri="{FF2B5EF4-FFF2-40B4-BE49-F238E27FC236}">
                <a16:creationId xmlns="" xmlns:a16="http://schemas.microsoft.com/office/drawing/2014/main" id="{79F28B29-366F-694E-ABA4-7B8BF7277C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79236" y="2137227"/>
            <a:ext cx="3576606" cy="4059024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0" name="Текст 4">
            <a:extLst>
              <a:ext uri="{FF2B5EF4-FFF2-40B4-BE49-F238E27FC236}">
                <a16:creationId xmlns="" xmlns:a16="http://schemas.microsoft.com/office/drawing/2014/main" id="{F397536A-8AAF-FC4B-B1FA-589DA5E040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22451" y="1128713"/>
            <a:ext cx="3741557" cy="647700"/>
          </a:xfrm>
          <a:prstGeom prst="rect">
            <a:avLst/>
          </a:prstGeom>
          <a:solidFill>
            <a:srgbClr val="28BE46"/>
          </a:solidFill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Номер слайда 1">
            <a:extLst>
              <a:ext uri="{FF2B5EF4-FFF2-40B4-BE49-F238E27FC236}">
                <a16:creationId xmlns="" xmlns:a16="http://schemas.microsoft.com/office/drawing/2014/main" id="{ECD2C38D-6C53-264C-A109-E5C6B487D5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822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Теле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4005D14-D1C0-2A47-94E0-760D72A25F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800" y="852616"/>
            <a:ext cx="3161652" cy="5289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38841B-F916-427A-B2A6-C06F8ECB74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420" y="286257"/>
            <a:ext cx="9369662" cy="365125"/>
          </a:xfrm>
        </p:spPr>
        <p:txBody>
          <a:bodyPr wrap="square"/>
          <a:lstStyle>
            <a:lvl1pPr>
              <a:defRPr sz="2400" b="0" i="0">
                <a:solidFill>
                  <a:srgbClr val="7E7E7E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="" xmlns:a16="http://schemas.microsoft.com/office/drawing/2014/main" id="{343938EA-42DF-40A7-893B-4F163D4CB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5256" y="6373663"/>
            <a:ext cx="5850744" cy="2308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>
            <a:lvl1pPr>
              <a:defRPr kumimoji="0" lang="ru-RU" sz="9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PN_DIN Condensed Regular" panose="020B0506020202020204" pitchFamily="34" charset="-52"/>
                <a:ea typeface="GPN_DIN Condensed Regular" panose="020B0506020202020204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6F2FC40D-C339-499C-AAE7-6056FD316E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95560" y="312001"/>
            <a:ext cx="1661478" cy="184666"/>
          </a:xfrm>
          <a:noFill/>
        </p:spPr>
        <p:txBody>
          <a:bodyPr wrap="square" lIns="0" tIns="0" rIns="0" bIns="0" rtlCol="0">
            <a:spAutoFit/>
          </a:bodyPr>
          <a:lstStyle>
            <a:lvl1pPr algn="r">
              <a:defRPr lang="en-US" sz="1200" b="0" dirty="0" smtClean="0">
                <a:solidFill>
                  <a:schemeClr val="bg1">
                    <a:lumMod val="50000"/>
                  </a:schemeClr>
                </a:solidFill>
                <a:latin typeface="GPN_DIN Condensed Regular" panose="020B0506020202020204" pitchFamily="34" charset="77"/>
                <a:ea typeface="GPN_DIN Condensed Regular" panose="020B0506020202020204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dirty="0"/>
              <a:t>НАВИГАЦИЯ СЛАЙДА</a:t>
            </a:r>
            <a:endParaRPr lang="en-US" dirty="0"/>
          </a:p>
        </p:txBody>
      </p:sp>
      <p:sp>
        <p:nvSpPr>
          <p:cNvPr id="19" name="Рисунок 11">
            <a:extLst>
              <a:ext uri="{FF2B5EF4-FFF2-40B4-BE49-F238E27FC236}">
                <a16:creationId xmlns="" xmlns:a16="http://schemas.microsoft.com/office/drawing/2014/main" id="{B237B9A2-2B56-0F42-9AFD-5215B2CAB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11784" y="1700582"/>
            <a:ext cx="1977263" cy="349563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5" name="Freeform: Shape 28">
            <a:extLst>
              <a:ext uri="{FF2B5EF4-FFF2-40B4-BE49-F238E27FC236}">
                <a16:creationId xmlns="" xmlns:a16="http://schemas.microsoft.com/office/drawing/2014/main" id="{B3B66B99-77C0-5147-8240-F3176AF2F15D}"/>
              </a:ext>
            </a:extLst>
          </p:cNvPr>
          <p:cNvSpPr>
            <a:spLocks/>
          </p:cNvSpPr>
          <p:nvPr userDrawn="1"/>
        </p:nvSpPr>
        <p:spPr>
          <a:xfrm>
            <a:off x="5199299" y="1776391"/>
            <a:ext cx="3741501" cy="395765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96">
            <a:extLst>
              <a:ext uri="{FF2B5EF4-FFF2-40B4-BE49-F238E27FC236}">
                <a16:creationId xmlns="" xmlns:a16="http://schemas.microsoft.com/office/drawing/2014/main" id="{24586272-5B97-D547-BB54-46E2E6AF660C}"/>
              </a:ext>
            </a:extLst>
          </p:cNvPr>
          <p:cNvSpPr>
            <a:spLocks/>
          </p:cNvSpPr>
          <p:nvPr userDrawn="1"/>
        </p:nvSpPr>
        <p:spPr>
          <a:xfrm>
            <a:off x="5199299" y="1128391"/>
            <a:ext cx="374150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27" name="Text Placeholder 58">
            <a:extLst>
              <a:ext uri="{FF2B5EF4-FFF2-40B4-BE49-F238E27FC236}">
                <a16:creationId xmlns="" xmlns:a16="http://schemas.microsoft.com/office/drawing/2014/main" id="{59F1CE52-31E2-7C49-967B-AB5B06E00D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55848" y="1845669"/>
            <a:ext cx="3576606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29" name="Text Placeholder 78">
            <a:extLst>
              <a:ext uri="{FF2B5EF4-FFF2-40B4-BE49-F238E27FC236}">
                <a16:creationId xmlns="" xmlns:a16="http://schemas.microsoft.com/office/drawing/2014/main" id="{79F28B29-366F-694E-ABA4-7B8BF7277C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55848" y="2137227"/>
            <a:ext cx="3576606" cy="349259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0" name="Текст 4">
            <a:extLst>
              <a:ext uri="{FF2B5EF4-FFF2-40B4-BE49-F238E27FC236}">
                <a16:creationId xmlns="" xmlns:a16="http://schemas.microsoft.com/office/drawing/2014/main" id="{F397536A-8AAF-FC4B-B1FA-589DA5E040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99063" y="1128713"/>
            <a:ext cx="3741557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18" name="Freeform: Shape 28">
            <a:extLst>
              <a:ext uri="{FF2B5EF4-FFF2-40B4-BE49-F238E27FC236}">
                <a16:creationId xmlns="" xmlns:a16="http://schemas.microsoft.com/office/drawing/2014/main" id="{1923478E-81C2-6E46-B4CA-AE16CCE861FB}"/>
              </a:ext>
            </a:extLst>
          </p:cNvPr>
          <p:cNvSpPr>
            <a:spLocks/>
          </p:cNvSpPr>
          <p:nvPr userDrawn="1"/>
        </p:nvSpPr>
        <p:spPr>
          <a:xfrm>
            <a:off x="338374" y="1776391"/>
            <a:ext cx="47130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96">
            <a:extLst>
              <a:ext uri="{FF2B5EF4-FFF2-40B4-BE49-F238E27FC236}">
                <a16:creationId xmlns="" xmlns:a16="http://schemas.microsoft.com/office/drawing/2014/main" id="{D067ADD6-728D-9147-9453-C16A5182A795}"/>
              </a:ext>
            </a:extLst>
          </p:cNvPr>
          <p:cNvSpPr>
            <a:spLocks/>
          </p:cNvSpPr>
          <p:nvPr userDrawn="1"/>
        </p:nvSpPr>
        <p:spPr>
          <a:xfrm>
            <a:off x="338374" y="1128391"/>
            <a:ext cx="47130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2" name="Text Placeholder 58">
            <a:extLst>
              <a:ext uri="{FF2B5EF4-FFF2-40B4-BE49-F238E27FC236}">
                <a16:creationId xmlns="" xmlns:a16="http://schemas.microsoft.com/office/drawing/2014/main" id="{0CE5EBA7-5E00-094C-8C83-F005A5810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923" y="1845669"/>
            <a:ext cx="4505338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3" name="Text Placeholder 78">
            <a:extLst>
              <a:ext uri="{FF2B5EF4-FFF2-40B4-BE49-F238E27FC236}">
                <a16:creationId xmlns="" xmlns:a16="http://schemas.microsoft.com/office/drawing/2014/main" id="{12B8776C-A5FA-8440-AC64-DF44DD44D0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923" y="2137228"/>
            <a:ext cx="4505338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926D71B2-4F01-8341-8334-F4A2198EF2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1128713"/>
            <a:ext cx="4713121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35" name="Freeform: Shape 28">
            <a:extLst>
              <a:ext uri="{FF2B5EF4-FFF2-40B4-BE49-F238E27FC236}">
                <a16:creationId xmlns="" xmlns:a16="http://schemas.microsoft.com/office/drawing/2014/main" id="{45B3DB45-8346-274C-A053-3917E67AA99E}"/>
              </a:ext>
            </a:extLst>
          </p:cNvPr>
          <p:cNvSpPr>
            <a:spLocks/>
          </p:cNvSpPr>
          <p:nvPr userDrawn="1"/>
        </p:nvSpPr>
        <p:spPr>
          <a:xfrm>
            <a:off x="334963" y="4155010"/>
            <a:ext cx="4713051" cy="1577502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96">
            <a:extLst>
              <a:ext uri="{FF2B5EF4-FFF2-40B4-BE49-F238E27FC236}">
                <a16:creationId xmlns="" xmlns:a16="http://schemas.microsoft.com/office/drawing/2014/main" id="{EC37CF7E-C140-2643-A746-84D6C565CEB1}"/>
              </a:ext>
            </a:extLst>
          </p:cNvPr>
          <p:cNvSpPr>
            <a:spLocks/>
          </p:cNvSpPr>
          <p:nvPr userDrawn="1"/>
        </p:nvSpPr>
        <p:spPr>
          <a:xfrm>
            <a:off x="334963" y="3507010"/>
            <a:ext cx="4713051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GPN_DIN Condensed Bold" panose="020B0706020202020204" pitchFamily="34" charset="0"/>
              <a:ea typeface="GPN_DIN Condensed Bold" panose="020B0706020202020204" pitchFamily="34" charset="0"/>
            </a:endParaRPr>
          </a:p>
        </p:txBody>
      </p:sp>
      <p:sp>
        <p:nvSpPr>
          <p:cNvPr id="37" name="Text Placeholder 58">
            <a:extLst>
              <a:ext uri="{FF2B5EF4-FFF2-40B4-BE49-F238E27FC236}">
                <a16:creationId xmlns="" xmlns:a16="http://schemas.microsoft.com/office/drawing/2014/main" id="{46671F13-DA12-724C-A091-38B465D860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1512" y="4224288"/>
            <a:ext cx="4505338" cy="277200"/>
          </a:xfrm>
        </p:spPr>
        <p:txBody>
          <a:bodyPr/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704020202020204" pitchFamily="34" charset="0"/>
                <a:ea typeface="GPN_DIN Condensed Bold" panose="020B0704020202020204" pitchFamily="34" charset="0"/>
                <a:cs typeface="+mn-cs"/>
              </a:defRPr>
            </a:lvl1pPr>
            <a:lvl2pPr>
              <a:def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4596"/>
                </a:solidFill>
                <a:effectLst/>
                <a:uLnTx/>
                <a:uFillTx/>
                <a:latin typeface="GPN_DIN Condensed Bold" panose="020B0506020202020204" pitchFamily="34" charset="0"/>
                <a:ea typeface="GPN_DIN Condensed Bold" panose="020B0506020202020204" pitchFamily="34" charset="0"/>
                <a:cs typeface="+mn-cs"/>
              </a:defRPr>
            </a:lvl2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8" name="Text Placeholder 78">
            <a:extLst>
              <a:ext uri="{FF2B5EF4-FFF2-40B4-BE49-F238E27FC236}">
                <a16:creationId xmlns="" xmlns:a16="http://schemas.microsoft.com/office/drawing/2014/main" id="{1395E219-E5B6-364A-B939-ACB8508105D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1512" y="4515847"/>
            <a:ext cx="4505338" cy="1113972"/>
          </a:xfrm>
        </p:spPr>
        <p:txBody>
          <a:bodyPr>
            <a:noAutofit/>
          </a:bodyPr>
          <a:lstStyle>
            <a:lvl1pPr>
              <a:def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1pPr>
            <a:lvl2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2pPr>
            <a:lvl3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3pPr>
            <a:lvl4pPr>
              <a:defRPr kumimoji="0" lang="en-US" sz="105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4pPr>
            <a:lvl5pPr>
              <a:defRPr kumimoji="0" lang="ru-RU" sz="105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PN_DIN Regular" panose="020B0504020202020204" pitchFamily="34" charset="77"/>
                <a:ea typeface="GPN_DIN Regular" panose="020B0504020202020204" pitchFamily="34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Нажмите для вставки текста</a:t>
            </a:r>
            <a:endParaRPr lang="en-US" dirty="0"/>
          </a:p>
        </p:txBody>
      </p:sp>
      <p:sp>
        <p:nvSpPr>
          <p:cNvPr id="39" name="Текст 4">
            <a:extLst>
              <a:ext uri="{FF2B5EF4-FFF2-40B4-BE49-F238E27FC236}">
                <a16:creationId xmlns="" xmlns:a16="http://schemas.microsoft.com/office/drawing/2014/main" id="{CA54879F-E8D7-4B49-B418-CF162DA3941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4727" y="3507332"/>
            <a:ext cx="4713121" cy="647700"/>
          </a:xfrm>
          <a:prstGeom prst="rect">
            <a:avLst/>
          </a:prstGeom>
        </p:spPr>
        <p:txBody>
          <a:bodyPr lIns="144000" tIns="144000" rIns="144000" bIns="144000" anchor="ctr"/>
          <a:lstStyle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bg1"/>
                </a:solidFill>
                <a:latin typeface="GPN_DIN Condensed Bold" panose="020B0704020202020204" pitchFamily="34" charset="0"/>
                <a:ea typeface="GPN_DIN Condensed Bold" panose="020B0704020202020204" pitchFamily="34" charset="0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GPN_DIN Condensed Bold" panose="020B0706020202020204" pitchFamily="34" charset="0"/>
                <a:ea typeface="GPN_DIN Condensed Bold" panose="020B0706020202020204" pitchFamily="34" charset="0"/>
              </a:rPr>
              <a:t>Заголовок модуля</a:t>
            </a:r>
          </a:p>
        </p:txBody>
      </p:sp>
      <p:sp>
        <p:nvSpPr>
          <p:cNvPr id="23" name="Номер слайда 1">
            <a:extLst>
              <a:ext uri="{FF2B5EF4-FFF2-40B4-BE49-F238E27FC236}">
                <a16:creationId xmlns="" xmlns:a16="http://schemas.microsoft.com/office/drawing/2014/main" id="{4ACDADA5-737B-4A4D-A875-05B7A2EC78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421" y="6307809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ГАЗПРОМ НЕФТЬ   </a:t>
            </a:r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8388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ogoEng" hidden="1"/>
          <p:cNvSpPr/>
          <p:nvPr/>
        </p:nvSpPr>
        <p:spPr>
          <a:xfrm>
            <a:off x="7246933" y="6500048"/>
            <a:ext cx="4200000" cy="16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sz="1000" noProof="0" dirty="0">
                <a:solidFill>
                  <a:schemeClr val="bg2"/>
                </a:solidFill>
              </a:rPr>
              <a:t>Gazprom</a:t>
            </a:r>
            <a:r>
              <a:rPr lang="en-US" sz="1000" baseline="0" noProof="0" dirty="0">
                <a:solidFill>
                  <a:schemeClr val="bg2"/>
                </a:solidFill>
              </a:rPr>
              <a:t> </a:t>
            </a:r>
            <a:r>
              <a:rPr lang="en-US" sz="1000" baseline="0" noProof="0" dirty="0" err="1">
                <a:solidFill>
                  <a:schemeClr val="bg2"/>
                </a:solidFill>
              </a:rPr>
              <a:t>neft</a:t>
            </a:r>
            <a:endParaRPr lang="ru-RU" sz="1000" noProof="0" dirty="0">
              <a:solidFill>
                <a:schemeClr val="bg2"/>
              </a:solidFill>
            </a:endParaRPr>
          </a:p>
        </p:txBody>
      </p:sp>
      <p:sp>
        <p:nvSpPr>
          <p:cNvPr id="120" name="Номер слайда 1">
            <a:extLst>
              <a:ext uri="{FF2B5EF4-FFF2-40B4-BE49-F238E27FC236}">
                <a16:creationId xmlns="" xmlns:a16="http://schemas.microsoft.com/office/drawing/2014/main" id="{F355392C-AFA9-F2B8-B60F-3C2FB436B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5710" y="6296520"/>
            <a:ext cx="32220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 spc="0">
                <a:solidFill>
                  <a:schemeClr val="tx1"/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fld id="{D58DDE06-DF15-0A4F-A85A-4EB38848D8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39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9" r:id="rId1"/>
    <p:sldLayoutId id="2147484606" r:id="rId2"/>
    <p:sldLayoutId id="2147484607" r:id="rId3"/>
    <p:sldLayoutId id="2147484608" r:id="rId4"/>
    <p:sldLayoutId id="2147483820" r:id="rId5"/>
    <p:sldLayoutId id="2147484598" r:id="rId6"/>
    <p:sldLayoutId id="2147484165" r:id="rId7"/>
    <p:sldLayoutId id="2147484571" r:id="rId8"/>
    <p:sldLayoutId id="2147484572" r:id="rId9"/>
    <p:sldLayoutId id="2147484584" r:id="rId10"/>
    <p:sldLayoutId id="2147484585" r:id="rId11"/>
    <p:sldLayoutId id="2147484586" r:id="rId12"/>
    <p:sldLayoutId id="2147484587" r:id="rId13"/>
    <p:sldLayoutId id="2147484588" r:id="rId14"/>
    <p:sldLayoutId id="2147484605" r:id="rId15"/>
    <p:sldLayoutId id="2147484590" r:id="rId16"/>
    <p:sldLayoutId id="2147484600" r:id="rId17"/>
    <p:sldLayoutId id="2147484601" r:id="rId18"/>
    <p:sldLayoutId id="2147484602" r:id="rId19"/>
    <p:sldLayoutId id="2147484603" r:id="rId20"/>
    <p:sldLayoutId id="2147484604" r:id="rId21"/>
    <p:sldLayoutId id="2147484591" r:id="rId22"/>
    <p:sldLayoutId id="2147484592" r:id="rId23"/>
    <p:sldLayoutId id="2147484593" r:id="rId24"/>
    <p:sldLayoutId id="2147484594" r:id="rId25"/>
    <p:sldLayoutId id="2147484595" r:id="rId26"/>
    <p:sldLayoutId id="2147484596" r:id="rId27"/>
    <p:sldLayoutId id="2147484597" r:id="rId28"/>
    <p:sldLayoutId id="2147484488" r:id="rId29"/>
    <p:sldLayoutId id="2147484489" r:id="rId30"/>
    <p:sldLayoutId id="2147484490" r:id="rId3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200" b="1" kern="1200" cap="all" baseline="0">
          <a:solidFill>
            <a:schemeClr val="tx1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90000"/>
        <a:buFont typeface="Wingdings" pitchFamily="2" charset="2"/>
        <a:buNone/>
        <a:defRPr sz="1800" b="1" kern="1200" cap="all" baseline="0">
          <a:solidFill>
            <a:schemeClr val="tx1"/>
          </a:solidFill>
          <a:latin typeface="+mj-lt"/>
          <a:ea typeface="+mn-ea"/>
          <a:cs typeface="+mn-cs"/>
        </a:defRPr>
      </a:lvl1pPr>
      <a:lvl2pPr marL="266700" marR="0" indent="-266700" algn="l" defTabSz="914400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9263" indent="-169863" algn="l" defTabSz="914400" rtl="0" eaLnBrk="1" latinLnBrk="0" hangingPunct="1">
        <a:lnSpc>
          <a:spcPct val="90000"/>
        </a:lnSpc>
        <a:spcBef>
          <a:spcPts val="300"/>
        </a:spcBef>
        <a:buClr>
          <a:schemeClr val="accent3"/>
        </a:buClr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048">
          <p15:clr>
            <a:srgbClr val="F26B43"/>
          </p15:clr>
        </p15:guide>
        <p15:guide id="2" orient="horz" pos="1207">
          <p15:clr>
            <a:srgbClr val="F26B43"/>
          </p15:clr>
        </p15:guide>
        <p15:guide id="3" pos="7469">
          <p15:clr>
            <a:srgbClr val="F26B43"/>
          </p15:clr>
        </p15:guide>
        <p15:guide id="4" pos="211">
          <p15:clr>
            <a:srgbClr val="F26B43"/>
          </p15:clr>
        </p15:guide>
        <p15:guide id="5" orient="horz" pos="210">
          <p15:clr>
            <a:srgbClr val="F26B43"/>
          </p15:clr>
        </p15:guide>
        <p15:guide id="6" orient="horz" pos="4110">
          <p15:clr>
            <a:srgbClr val="F26B43"/>
          </p15:clr>
        </p15:guide>
        <p15:guide id="7" pos="1958">
          <p15:clr>
            <a:srgbClr val="F26B43"/>
          </p15:clr>
        </p15:guide>
        <p15:guide id="8" pos="2570">
          <p15:clr>
            <a:srgbClr val="F26B43"/>
          </p15:clr>
        </p15:guide>
        <p15:guide id="9" orient="horz" pos="1117">
          <p15:clr>
            <a:srgbClr val="F26B43"/>
          </p15:clr>
        </p15:guide>
        <p15:guide id="10" orient="horz" pos="1616">
          <p15:clr>
            <a:srgbClr val="F26B43"/>
          </p15:clr>
        </p15:guide>
        <p15:guide id="11" pos="1436">
          <p15:clr>
            <a:srgbClr val="F26B43"/>
          </p15:clr>
        </p15:guide>
        <p15:guide id="12" pos="1345">
          <p15:clr>
            <a:srgbClr val="F26B43"/>
          </p15:clr>
        </p15:guide>
        <p15:guide id="13" pos="824">
          <p15:clr>
            <a:srgbClr val="F26B43"/>
          </p15:clr>
        </p15:guide>
        <p15:guide id="14" pos="3182">
          <p15:clr>
            <a:srgbClr val="F26B43"/>
          </p15:clr>
        </p15:guide>
        <p15:guide id="15" pos="3273">
          <p15:clr>
            <a:srgbClr val="F26B43"/>
          </p15:clr>
        </p15:guide>
        <p15:guide id="16" pos="3795">
          <p15:clr>
            <a:srgbClr val="F26B43"/>
          </p15:clr>
        </p15:guide>
        <p15:guide id="17" pos="733">
          <p15:clr>
            <a:srgbClr val="F26B43"/>
          </p15:clr>
        </p15:guide>
        <p15:guide id="18" orient="horz" pos="618">
          <p15:clr>
            <a:srgbClr val="F26B43"/>
          </p15:clr>
        </p15:guide>
        <p15:guide id="19" pos="2661">
          <p15:clr>
            <a:srgbClr val="F26B43"/>
          </p15:clr>
        </p15:guide>
        <p15:guide id="20" pos="3885">
          <p15:clr>
            <a:srgbClr val="F26B43"/>
          </p15:clr>
        </p15:guide>
        <p15:guide id="21" pos="4407">
          <p15:clr>
            <a:srgbClr val="F26B43"/>
          </p15:clr>
        </p15:guide>
        <p15:guide id="22" pos="4498">
          <p15:clr>
            <a:srgbClr val="F26B43"/>
          </p15:clr>
        </p15:guide>
        <p15:guide id="23" pos="5019">
          <p15:clr>
            <a:srgbClr val="F26B43"/>
          </p15:clr>
        </p15:guide>
        <p15:guide id="24" pos="5632">
          <p15:clr>
            <a:srgbClr val="F26B43"/>
          </p15:clr>
        </p15:guide>
        <p15:guide id="25" pos="5110">
          <p15:clr>
            <a:srgbClr val="F26B43"/>
          </p15:clr>
        </p15:guide>
        <p15:guide id="26" pos="5722">
          <p15:clr>
            <a:srgbClr val="F26B43"/>
          </p15:clr>
        </p15:guide>
        <p15:guide id="27" pos="6244">
          <p15:clr>
            <a:srgbClr val="F26B43"/>
          </p15:clr>
        </p15:guide>
        <p15:guide id="28" pos="6335">
          <p15:clr>
            <a:srgbClr val="F26B43"/>
          </p15:clr>
        </p15:guide>
        <p15:guide id="29" pos="6856">
          <p15:clr>
            <a:srgbClr val="F26B43"/>
          </p15:clr>
        </p15:guide>
        <p15:guide id="30" pos="6947">
          <p15:clr>
            <a:srgbClr val="F26B43"/>
          </p15:clr>
        </p15:guide>
        <p15:guide id="31" orient="horz" pos="3906">
          <p15:clr>
            <a:srgbClr val="F26B43"/>
          </p15:clr>
        </p15:guide>
        <p15:guide id="32" orient="horz" pos="1706">
          <p15:clr>
            <a:srgbClr val="F26B43"/>
          </p15:clr>
        </p15:guide>
        <p15:guide id="33" orient="horz" pos="3702">
          <p15:clr>
            <a:srgbClr val="F26B43"/>
          </p15:clr>
        </p15:guide>
        <p15:guide id="34" orient="horz" pos="3612">
          <p15:clr>
            <a:srgbClr val="F26B43"/>
          </p15:clr>
        </p15:guide>
        <p15:guide id="35" orient="horz" pos="3203">
          <p15:clr>
            <a:srgbClr val="F26B43"/>
          </p15:clr>
        </p15:guide>
        <p15:guide id="36" orient="horz" pos="3113">
          <p15:clr>
            <a:srgbClr val="F26B43"/>
          </p15:clr>
        </p15:guide>
        <p15:guide id="37" orient="horz" pos="2704">
          <p15:clr>
            <a:srgbClr val="F26B43"/>
          </p15:clr>
        </p15:guide>
        <p15:guide id="38" orient="horz" pos="2614">
          <p15:clr>
            <a:srgbClr val="F26B43"/>
          </p15:clr>
        </p15:guide>
        <p15:guide id="39" orient="horz" pos="2205">
          <p15:clr>
            <a:srgbClr val="F26B43"/>
          </p15:clr>
        </p15:guide>
        <p15:guide id="40" orient="horz" pos="2115">
          <p15:clr>
            <a:srgbClr val="F26B43"/>
          </p15:clr>
        </p15:guide>
        <p15:guide id="41" orient="horz" pos="70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mailto:abrashkinaia@tpu.ru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Baranov_pf@tpu.ru" TargetMode="External"/><Relationship Id="rId3" Type="http://schemas.openxmlformats.org/officeDocument/2006/relationships/hyperlink" Target="https://portal.tpu.ru/SHARED/a/ABRASHKINAIA" TargetMode="External"/><Relationship Id="rId7" Type="http://schemas.openxmlformats.org/officeDocument/2006/relationships/hyperlink" Target="mailto:kopranchikos@tpu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kurator@tpu.ru" TargetMode="External"/><Relationship Id="rId11" Type="http://schemas.openxmlformats.org/officeDocument/2006/relationships/image" Target="../media/image1.png"/><Relationship Id="rId5" Type="http://schemas.openxmlformats.org/officeDocument/2006/relationships/hyperlink" Target="mailto:aak65@tpu.ru" TargetMode="External"/><Relationship Id="rId10" Type="http://schemas.openxmlformats.org/officeDocument/2006/relationships/image" Target="../media/image8.png"/><Relationship Id="rId4" Type="http://schemas.openxmlformats.org/officeDocument/2006/relationships/hyperlink" Target="mailto:abrashkinaia@tpu.ru" TargetMode="External"/><Relationship Id="rId9" Type="http://schemas.openxmlformats.org/officeDocument/2006/relationships/hyperlink" Target="mailto:Vderusheva@tpu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tepik.org/course/6097/promo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7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4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1.png"/><Relationship Id="rId4" Type="http://schemas.openxmlformats.org/officeDocument/2006/relationships/image" Target="../media/image13.png"/><Relationship Id="rId9" Type="http://schemas.openxmlformats.org/officeDocument/2006/relationships/image" Target="../media/image19.svg"/><Relationship Id="rId14" Type="http://schemas.openxmlformats.org/officeDocument/2006/relationships/image" Target="../media/image51.sv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svg"/><Relationship Id="rId18" Type="http://schemas.openxmlformats.org/officeDocument/2006/relationships/image" Target="../media/image23.png"/><Relationship Id="rId3" Type="http://schemas.openxmlformats.org/officeDocument/2006/relationships/image" Target="../media/image18.png"/><Relationship Id="rId21" Type="http://schemas.openxmlformats.org/officeDocument/2006/relationships/image" Target="../media/image59.svg"/><Relationship Id="rId12" Type="http://schemas.openxmlformats.org/officeDocument/2006/relationships/image" Target="../media/image19.png"/><Relationship Id="rId7" Type="http://schemas.openxmlformats.org/officeDocument/2006/relationships/image" Target="../media/image27.svg"/><Relationship Id="rId17" Type="http://schemas.openxmlformats.org/officeDocument/2006/relationships/image" Target="../media/image37.svg"/><Relationship Id="rId2" Type="http://schemas.openxmlformats.org/officeDocument/2006/relationships/image" Target="../media/image1.png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31.svg"/><Relationship Id="rId15" Type="http://schemas.openxmlformats.org/officeDocument/2006/relationships/image" Target="../media/image21.png"/><Relationship Id="rId19" Type="http://schemas.openxmlformats.org/officeDocument/2006/relationships/image" Target="../media/image57.svg"/><Relationship Id="rId14" Type="http://schemas.openxmlformats.org/officeDocument/2006/relationships/image" Target="../media/image20.png"/><Relationship Id="rId9" Type="http://schemas.openxmlformats.org/officeDocument/2006/relationships/image" Target="../media/image29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ВВЕДЕНИЕ В ПРОЕКТНУЮ </a:t>
            </a:r>
            <a:r>
              <a:rPr lang="ru-RU" dirty="0" smtClean="0"/>
              <a:t>деятельность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11.09.2023 г.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abrashkinaia@tpu.ru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И.А Абрашкина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ЗАНЯТИЕ 1, 11.03.04 «Электроника и </a:t>
            </a:r>
            <a:r>
              <a:rPr lang="ru-RU" dirty="0" err="1" smtClean="0"/>
              <a:t>наноэлектроника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 t="10503" r="20101" b="1334"/>
          <a:stretch/>
        </p:blipFill>
        <p:spPr>
          <a:xfrm>
            <a:off x="1" y="1485900"/>
            <a:ext cx="4534524" cy="3837672"/>
          </a:xfrm>
        </p:spPr>
      </p:pic>
    </p:spTree>
    <p:extLst>
      <p:ext uri="{BB962C8B-B14F-4D97-AF65-F5344CB8AC3E}">
        <p14:creationId xmlns:p14="http://schemas.microsoft.com/office/powerpoint/2010/main" val="110464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24D7876-E7E8-9551-66E6-319B1B74A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8DDE06-DF15-0A4F-A85A-4EB38848D8E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2062BD8-1CDD-8A64-F802-3393ED9774C7}"/>
              </a:ext>
            </a:extLst>
          </p:cNvPr>
          <p:cNvSpPr txBox="1"/>
          <p:nvPr/>
        </p:nvSpPr>
        <p:spPr>
          <a:xfrm>
            <a:off x="337044" y="279107"/>
            <a:ext cx="9586881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ПРЕПОДАВАТЕЛИ (ОСНОВНОЙ СОСТАВ)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17">
            <a:extLst>
              <a:ext uri="{FF2B5EF4-FFF2-40B4-BE49-F238E27FC236}">
                <a16:creationId xmlns="" xmlns:a16="http://schemas.microsoft.com/office/drawing/2014/main" id="{6888B056-2FF6-61F0-35F3-328C76F72BBA}"/>
              </a:ext>
            </a:extLst>
          </p:cNvPr>
          <p:cNvSpPr/>
          <p:nvPr/>
        </p:nvSpPr>
        <p:spPr>
          <a:xfrm>
            <a:off x="10062497" y="1128392"/>
            <a:ext cx="2010441" cy="4601212"/>
          </a:xfrm>
          <a:prstGeom prst="rect">
            <a:avLst/>
          </a:prstGeom>
          <a:solidFill>
            <a:srgbClr val="28BE4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 anchorCtr="0"/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cap="all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МАТЕРИАЛЫ</a:t>
            </a:r>
            <a:r>
              <a:rPr kumimoji="0" lang="ru-RU" sz="16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kumimoji="0" lang="ru-RU" sz="16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93662" lvl="0">
              <a:spcBef>
                <a:spcPts val="600"/>
              </a:spcBef>
              <a:defRPr/>
            </a:pPr>
            <a:r>
              <a:rPr lang="en-GB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https://</a:t>
            </a:r>
            <a:r>
              <a:rPr lang="en-GB" sz="12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portal.tpu.ru/SHARED/a/ABRASHKINAIA</a:t>
            </a:r>
            <a:r>
              <a:rPr lang="ru-RU" sz="1200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sz="1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Freeform: Shape 371">
            <a:extLst>
              <a:ext uri="{FF2B5EF4-FFF2-40B4-BE49-F238E27FC236}">
                <a16:creationId xmlns="" xmlns:a16="http://schemas.microsoft.com/office/drawing/2014/main" id="{EF28938A-2B3A-C4BB-0751-AEA07EF6EED4}"/>
              </a:ext>
            </a:extLst>
          </p:cNvPr>
          <p:cNvSpPr>
            <a:spLocks/>
          </p:cNvSpPr>
          <p:nvPr/>
        </p:nvSpPr>
        <p:spPr>
          <a:xfrm>
            <a:off x="1704842" y="1121812"/>
            <a:ext cx="3347800" cy="143864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lvl="0">
              <a:spcBef>
                <a:spcPts val="600"/>
              </a:spcBef>
              <a:buClr>
                <a:srgbClr val="004077"/>
              </a:buClr>
              <a:buSzPct val="90000"/>
              <a:defRPr/>
            </a:pPr>
            <a:r>
              <a:rPr lang="ru-RU" sz="1400" b="1" dirty="0" smtClean="0">
                <a:solidFill>
                  <a:srgbClr val="28BE4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АБРАШКИНА ИРИНА АНДРЕЕВНА</a:t>
            </a:r>
            <a:r>
              <a:rPr lang="ru-RU" sz="14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4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начальник ОПОУУП УМУ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abrashkinaia@tpu.ru</a:t>
            </a:r>
            <a:endParaRPr lang="en-US" sz="11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ГК-310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Bef>
                <a:spcPts val="600"/>
              </a:spcBef>
              <a:buClr>
                <a:srgbClr val="004077"/>
              </a:buClr>
              <a:buSzPct val="90000"/>
              <a:defRPr/>
            </a:pP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Freeform: Shape 407">
            <a:extLst>
              <a:ext uri="{FF2B5EF4-FFF2-40B4-BE49-F238E27FC236}">
                <a16:creationId xmlns="" xmlns:a16="http://schemas.microsoft.com/office/drawing/2014/main" id="{4344F966-8DE9-54AC-EA95-BDA3AC4C12D4}"/>
              </a:ext>
            </a:extLst>
          </p:cNvPr>
          <p:cNvSpPr>
            <a:spLocks/>
          </p:cNvSpPr>
          <p:nvPr/>
        </p:nvSpPr>
        <p:spPr>
          <a:xfrm>
            <a:off x="1704842" y="2714882"/>
            <a:ext cx="3347800" cy="143864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0" lvl="1">
              <a:defRPr/>
            </a:pPr>
            <a:r>
              <a:rPr lang="ru-RU" sz="1400" b="1" dirty="0" smtClean="0">
                <a:solidFill>
                  <a:srgbClr val="28BE4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КОЛОМЕЙЦЕВ АНДРЕЙ АНАТОЛЬЕВИЧ</a:t>
            </a:r>
            <a:r>
              <a:rPr lang="ru-RU" sz="1200" b="1" dirty="0">
                <a:solidFill>
                  <a:srgbClr val="28BE4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к.т.н.</a:t>
            </a:r>
            <a:r>
              <a:rPr lang="ru-RU" sz="11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1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доцент </a:t>
            </a:r>
            <a:r>
              <a:rPr lang="ru-RU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ОЭИ И</a:t>
            </a:r>
            <a:r>
              <a:rPr lang="ru-RU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ШНКБ</a:t>
            </a: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aak65@tpu.ru</a:t>
            </a:r>
            <a:endParaRPr lang="ru-RU" sz="11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4-107а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Freeform: Shape 419">
            <a:extLst>
              <a:ext uri="{FF2B5EF4-FFF2-40B4-BE49-F238E27FC236}">
                <a16:creationId xmlns="" xmlns:a16="http://schemas.microsoft.com/office/drawing/2014/main" id="{BF2C22DB-2E9E-6D22-B9D5-DDCA6EC1AE89}"/>
              </a:ext>
            </a:extLst>
          </p:cNvPr>
          <p:cNvSpPr>
            <a:spLocks/>
          </p:cNvSpPr>
          <p:nvPr/>
        </p:nvSpPr>
        <p:spPr>
          <a:xfrm>
            <a:off x="6571128" y="1121812"/>
            <a:ext cx="3347801" cy="143864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0" lvl="1">
              <a:defRPr/>
            </a:pPr>
            <a:r>
              <a:rPr lang="ru-RU" sz="1400" b="1" dirty="0" smtClean="0">
                <a:solidFill>
                  <a:srgbClr val="28BE4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ИВАНОВА ВЕРОНИКА СЕРГЕЕВНА, к.т.н.</a:t>
            </a:r>
            <a:r>
              <a:rPr lang="ru-RU" sz="1200" dirty="0" smtClean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200" dirty="0" smtClean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доцент ОЭИ ИШНКБ, руководитель ООП</a:t>
            </a: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kurator@tpu.ru</a:t>
            </a:r>
            <a:endParaRPr lang="ru-RU" sz="11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4-214/5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1" fontAlgn="base">
              <a:spcBef>
                <a:spcPts val="600"/>
              </a:spcBef>
              <a:buClr>
                <a:schemeClr val="tx2"/>
              </a:buClr>
              <a:buSzPct val="100000"/>
              <a:defRPr/>
            </a:pPr>
            <a:endParaRPr lang="ru-RU" sz="9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1">
              <a:defRPr/>
            </a:pPr>
            <a:r>
              <a:rPr lang="en-US" sz="900" dirty="0" smtClean="0">
                <a:solidFill>
                  <a:srgbClr val="7E7E7E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en-US" sz="900" dirty="0" smtClean="0">
                <a:solidFill>
                  <a:srgbClr val="7E7E7E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ru-RU" sz="900" dirty="0">
              <a:solidFill>
                <a:srgbClr val="7E7E7E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: Shape 425">
            <a:extLst>
              <a:ext uri="{FF2B5EF4-FFF2-40B4-BE49-F238E27FC236}">
                <a16:creationId xmlns="" xmlns:a16="http://schemas.microsoft.com/office/drawing/2014/main" id="{445135B2-214D-242C-765E-85BE7CEE8482}"/>
              </a:ext>
            </a:extLst>
          </p:cNvPr>
          <p:cNvSpPr>
            <a:spLocks/>
          </p:cNvSpPr>
          <p:nvPr/>
        </p:nvSpPr>
        <p:spPr>
          <a:xfrm>
            <a:off x="6571128" y="2714882"/>
            <a:ext cx="3347801" cy="143864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0" lvl="1"/>
            <a:r>
              <a:rPr lang="ru-RU" sz="1400" b="1" dirty="0" smtClean="0">
                <a:solidFill>
                  <a:srgbClr val="28BE4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КОЛЕДА АЛЕКСЕЙ НИКОЛАЕВИЧ, к.т.н.</a:t>
            </a:r>
            <a:r>
              <a:rPr lang="ru-RU" sz="12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2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доцент ОЭИ </a:t>
            </a:r>
            <a:r>
              <a:rPr lang="ru-RU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ИШНКБ</a:t>
            </a:r>
            <a:endParaRPr lang="ru-RU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GB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kopranchikos</a:t>
            </a: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@tpu.ru</a:t>
            </a: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4-211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Freeform: Shape 431">
            <a:extLst>
              <a:ext uri="{FF2B5EF4-FFF2-40B4-BE49-F238E27FC236}">
                <a16:creationId xmlns="" xmlns:a16="http://schemas.microsoft.com/office/drawing/2014/main" id="{52ADC34F-B2B7-8C5B-4B1C-3C46E29FDBE1}"/>
              </a:ext>
            </a:extLst>
          </p:cNvPr>
          <p:cNvSpPr>
            <a:spLocks/>
          </p:cNvSpPr>
          <p:nvPr/>
        </p:nvSpPr>
        <p:spPr>
          <a:xfrm>
            <a:off x="6571128" y="4285760"/>
            <a:ext cx="3347801" cy="2022049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0" lvl="1">
              <a:defRPr/>
            </a:pPr>
            <a:r>
              <a:rPr lang="ru-RU" sz="1400" b="1" dirty="0" smtClean="0">
                <a:solidFill>
                  <a:srgbClr val="28BE4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БАРАНОВ ПАВЕЛ ФЕДОРОВИЧ, к.т.н.</a:t>
            </a:r>
            <a:r>
              <a:rPr lang="ru-RU" sz="12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2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доцент ОЭИ ИШНКБ, </a:t>
            </a:r>
          </a:p>
          <a:p>
            <a:pPr marL="0" lvl="1">
              <a:defRPr/>
            </a:pPr>
            <a:r>
              <a:rPr lang="ru-RU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заведующий кафедрой ОЭИ </a:t>
            </a:r>
            <a:r>
              <a:rPr lang="ru-RU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ИШНКБ, </a:t>
            </a:r>
            <a:r>
              <a:rPr lang="ru-RU" sz="11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директор ИШНКБ</a:t>
            </a:r>
            <a:endParaRPr lang="ru-RU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baranov_pf@tpu.ru</a:t>
            </a: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sz="11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18</a:t>
            </a:r>
            <a:r>
              <a:rPr lang="ru-RU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-211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Звезда: 5 точек 4">
            <a:extLst>
              <a:ext uri="{FF2B5EF4-FFF2-40B4-BE49-F238E27FC236}">
                <a16:creationId xmlns="" xmlns:a16="http://schemas.microsoft.com/office/drawing/2014/main" id="{44AE4570-D0A5-95D6-B471-68DA855A8EA9}"/>
              </a:ext>
            </a:extLst>
          </p:cNvPr>
          <p:cNvSpPr/>
          <p:nvPr/>
        </p:nvSpPr>
        <p:spPr>
          <a:xfrm>
            <a:off x="4674162" y="2152317"/>
            <a:ext cx="277874" cy="277874"/>
          </a:xfrm>
          <a:prstGeom prst="star5">
            <a:avLst>
              <a:gd name="adj" fmla="val 24842"/>
              <a:gd name="hf" fmla="val 105146"/>
              <a:gd name="vf" fmla="val 110557"/>
            </a:avLst>
          </a:prstGeom>
          <a:solidFill>
            <a:srgbClr val="E65907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GPN_DIN Condensed Regular"/>
              <a:ea typeface="+mn-ea"/>
              <a:cs typeface="+mn-cs"/>
            </a:endParaRPr>
          </a:p>
        </p:txBody>
      </p:sp>
      <p:sp>
        <p:nvSpPr>
          <p:cNvPr id="11" name="Freeform: Shape 413">
            <a:extLst>
              <a:ext uri="{FF2B5EF4-FFF2-40B4-BE49-F238E27FC236}">
                <a16:creationId xmlns="" xmlns:a16="http://schemas.microsoft.com/office/drawing/2014/main" id="{CE0A02CA-BDB9-ED40-7419-9459FF440059}"/>
              </a:ext>
            </a:extLst>
          </p:cNvPr>
          <p:cNvSpPr>
            <a:spLocks/>
          </p:cNvSpPr>
          <p:nvPr/>
        </p:nvSpPr>
        <p:spPr>
          <a:xfrm>
            <a:off x="1711120" y="4285761"/>
            <a:ext cx="3341521" cy="143864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0" lvl="1">
              <a:defRPr/>
            </a:pPr>
            <a:r>
              <a:rPr lang="ru-RU" sz="1400" b="1" dirty="0" smtClean="0">
                <a:solidFill>
                  <a:srgbClr val="28BE4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ДЕРЮШЕВА ВАЛЕНТИНА НИКОЛАЕВНА, к.т.н.</a:t>
            </a:r>
            <a:r>
              <a:rPr lang="ru-RU" sz="12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200" dirty="0">
                <a:solidFill>
                  <a:srgbClr val="00459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доцент ОЭИ ИШНКБ</a:t>
            </a: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GB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vderusheva</a:t>
            </a: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@tpu.ru</a:t>
            </a:r>
            <a:r>
              <a:rPr lang="en-US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sz="11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11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16а-209</a:t>
            </a:r>
            <a:endParaRPr lang="ru-RU" sz="11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FFBB5EC6-757F-4406-AC2B-8B438024B0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374" y="1128392"/>
            <a:ext cx="1329768" cy="141753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F1CC33F7-641C-48F7-99C5-8FC7CE47D5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962" y="2742208"/>
            <a:ext cx="1329768" cy="141753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35622739-F54D-4B6E-9BF2-DAFE80E7D7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9568" y="4296313"/>
            <a:ext cx="1329768" cy="141753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7CC015B8-7AEF-4F28-9BF7-BCE5654380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6848" y="4267212"/>
            <a:ext cx="1329768" cy="141753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3F4226BC-F60C-4FC9-86C2-BB751C37C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96210" y="2742208"/>
            <a:ext cx="1329768" cy="141753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30F9865B-4881-45E0-911B-EBFE397D2C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9576" y="1173253"/>
            <a:ext cx="1329768" cy="141753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  <p:sp>
        <p:nvSpPr>
          <p:cNvPr id="25" name="Звезда: 5 точек 4">
            <a:extLst>
              <a:ext uri="{FF2B5EF4-FFF2-40B4-BE49-F238E27FC236}">
                <a16:creationId xmlns="" xmlns:a16="http://schemas.microsoft.com/office/drawing/2014/main" id="{44AE4570-D0A5-95D6-B471-68DA855A8EA9}"/>
              </a:ext>
            </a:extLst>
          </p:cNvPr>
          <p:cNvSpPr/>
          <p:nvPr/>
        </p:nvSpPr>
        <p:spPr>
          <a:xfrm>
            <a:off x="9512862" y="2165780"/>
            <a:ext cx="277874" cy="277874"/>
          </a:xfrm>
          <a:prstGeom prst="star5">
            <a:avLst>
              <a:gd name="adj" fmla="val 24842"/>
              <a:gd name="hf" fmla="val 105146"/>
              <a:gd name="vf" fmla="val 110557"/>
            </a:avLst>
          </a:prstGeom>
          <a:solidFill>
            <a:srgbClr val="E65907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GPN_DIN Condensed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99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24D7876-E7E8-9551-66E6-319B1B74A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8DDE06-DF15-0A4F-A85A-4EB38848D8E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Прямоугольник 12">
            <a:extLst>
              <a:ext uri="{FF2B5EF4-FFF2-40B4-BE49-F238E27FC236}">
                <a16:creationId xmlns="" xmlns:a16="http://schemas.microsoft.com/office/drawing/2014/main" id="{C0C5C987-E498-257C-8206-5B4B0A2E32D3}"/>
              </a:ext>
            </a:extLst>
          </p:cNvPr>
          <p:cNvSpPr/>
          <p:nvPr/>
        </p:nvSpPr>
        <p:spPr>
          <a:xfrm>
            <a:off x="338374" y="1918266"/>
            <a:ext cx="5685835" cy="31966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342900" lvl="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AutoNum type="arabicParenR"/>
              <a:defRPr/>
            </a:pPr>
            <a:r>
              <a:rPr lang="ru-RU" sz="1400" cap="all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Проектные сессии;</a:t>
            </a:r>
          </a:p>
          <a:p>
            <a:pPr marL="342900" lvl="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AutoNum type="arabicParenR"/>
              <a:defRPr/>
            </a:pPr>
            <a:r>
              <a:rPr lang="ru-RU" sz="1400" cap="all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Дискуссии;</a:t>
            </a:r>
          </a:p>
          <a:p>
            <a:pPr marL="342900" lvl="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AutoNum type="arabicParenR"/>
              <a:defRPr/>
            </a:pPr>
            <a:r>
              <a:rPr lang="ru-RU" sz="1400" cap="all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Проектная работа;</a:t>
            </a:r>
          </a:p>
          <a:p>
            <a:pPr marL="342900" lvl="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AutoNum type="arabicParenR"/>
              <a:defRPr/>
            </a:pPr>
            <a:r>
              <a:rPr lang="ru-RU" sz="1400" cap="all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Хакатон</a:t>
            </a:r>
            <a:r>
              <a:rPr lang="ru-RU" sz="1400" cap="all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342900" lvl="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AutoNum type="arabicParenR"/>
              <a:defRPr/>
            </a:pPr>
            <a:r>
              <a:rPr lang="ru-RU" sz="1400" cap="all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Кроссворды, глоссарии;</a:t>
            </a:r>
          </a:p>
          <a:p>
            <a:pPr marL="342900" lvl="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AutoNum type="arabicParenR"/>
              <a:defRPr/>
            </a:pPr>
            <a:r>
              <a:rPr lang="ru-RU" sz="1400" cap="all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Анализ реальных студенческих проектных документов;</a:t>
            </a:r>
          </a:p>
          <a:p>
            <a:pPr marL="342900" lvl="0" indent="-342900" fontAlgn="base">
              <a:spcBef>
                <a:spcPts val="600"/>
              </a:spcBef>
              <a:spcAft>
                <a:spcPts val="100"/>
              </a:spcAft>
              <a:buClr>
                <a:srgbClr val="000000"/>
              </a:buClr>
              <a:buSzPct val="90000"/>
              <a:buAutoNum type="arabicParenR"/>
              <a:defRPr/>
            </a:pPr>
            <a:r>
              <a:rPr lang="ru-RU" sz="1400" cap="all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Конкурс видеороликов, коллажей;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Прямоугольник 13">
            <a:extLst>
              <a:ext uri="{FF2B5EF4-FFF2-40B4-BE49-F238E27FC236}">
                <a16:creationId xmlns="" xmlns:a16="http://schemas.microsoft.com/office/drawing/2014/main" id="{F24AEF62-76A0-2826-03EB-06ED47A476B8}"/>
              </a:ext>
            </a:extLst>
          </p:cNvPr>
          <p:cNvSpPr/>
          <p:nvPr/>
        </p:nvSpPr>
        <p:spPr>
          <a:xfrm>
            <a:off x="6167782" y="1918267"/>
            <a:ext cx="5685835" cy="31966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spcBef>
                <a:spcPts val="600"/>
              </a:spcBef>
              <a:defRPr/>
            </a:pPr>
            <a:r>
              <a:rPr lang="ru-RU" sz="1400" dirty="0" smtClean="0">
                <a:solidFill>
                  <a:schemeClr val="tx1"/>
                </a:solidFill>
              </a:rPr>
              <a:t>1) ТОМОГРАФИЯ: УВИДЕТЬ НЕВИДИМОЕ</a:t>
            </a:r>
          </a:p>
          <a:p>
            <a:pPr lvl="0">
              <a:spcBef>
                <a:spcPts val="600"/>
              </a:spcBef>
              <a:defRPr/>
            </a:pPr>
            <a:r>
              <a:rPr lang="en-GB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https</a:t>
            </a:r>
            <a:r>
              <a:rPr lang="en-GB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://</a:t>
            </a:r>
            <a:r>
              <a:rPr lang="en-GB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stepik.org/course/6097/promo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lvl="0">
              <a:spcBef>
                <a:spcPts val="600"/>
              </a:spcBef>
              <a:defRPr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2) ПОДГОТОВКА КОЛЛАЖЕЙ и ВИДЕОРОЛИКОВ;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Freeform: Shape 156">
            <a:extLst>
              <a:ext uri="{FF2B5EF4-FFF2-40B4-BE49-F238E27FC236}">
                <a16:creationId xmlns="" xmlns:a16="http://schemas.microsoft.com/office/drawing/2014/main" id="{EBBD51F8-2826-54AB-4BF9-5A709B4276FF}"/>
              </a:ext>
            </a:extLst>
          </p:cNvPr>
          <p:cNvSpPr>
            <a:spLocks/>
          </p:cNvSpPr>
          <p:nvPr/>
        </p:nvSpPr>
        <p:spPr>
          <a:xfrm>
            <a:off x="338374" y="1128391"/>
            <a:ext cx="5685835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lvl="0">
              <a:spcBef>
                <a:spcPts val="300"/>
              </a:spcBef>
              <a:defRPr/>
            </a:pPr>
            <a:r>
              <a:rPr lang="ru-RU" sz="1400" b="1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АУДИТОРНАЯ РАБОТА (ПРАКТИЧЕСКИЕ ЗАНЯТИЯ)</a:t>
            </a:r>
            <a:endParaRPr lang="ru-RU" sz="1400" b="1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367A6E-5813-2827-4972-0AC050B6FAF7}"/>
              </a:ext>
            </a:extLst>
          </p:cNvPr>
          <p:cNvSpPr txBox="1"/>
          <p:nvPr/>
        </p:nvSpPr>
        <p:spPr>
          <a:xfrm>
            <a:off x="337043" y="463773"/>
            <a:ext cx="912593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СТРУКТУРА</a:t>
            </a:r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73" b="34714"/>
          <a:stretch/>
        </p:blipFill>
        <p:spPr>
          <a:xfrm>
            <a:off x="337043" y="5281611"/>
            <a:ext cx="11516574" cy="1014413"/>
          </a:xfrm>
          <a:prstGeom prst="rect">
            <a:avLst/>
          </a:prstGeom>
        </p:spPr>
      </p:pic>
      <p:sp>
        <p:nvSpPr>
          <p:cNvPr id="11" name="Freeform: Shape 156">
            <a:extLst>
              <a:ext uri="{FF2B5EF4-FFF2-40B4-BE49-F238E27FC236}">
                <a16:creationId xmlns="" xmlns:a16="http://schemas.microsoft.com/office/drawing/2014/main" id="{EBBD51F8-2826-54AB-4BF9-5A709B4276FF}"/>
              </a:ext>
            </a:extLst>
          </p:cNvPr>
          <p:cNvSpPr>
            <a:spLocks/>
          </p:cNvSpPr>
          <p:nvPr/>
        </p:nvSpPr>
        <p:spPr>
          <a:xfrm>
            <a:off x="6167781" y="1118692"/>
            <a:ext cx="5685835" cy="648000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>
              <a:spcBef>
                <a:spcPts val="300"/>
              </a:spcBef>
              <a:defRPr/>
            </a:pPr>
            <a:r>
              <a:rPr lang="ru-RU" sz="1400" b="1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САМОСТОЯТЕЛЬНАЯ РАБОТА</a:t>
            </a:r>
            <a:endParaRPr lang="ru-RU" sz="1400" b="1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49" y="2895662"/>
            <a:ext cx="2667047" cy="161277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420" y="3153947"/>
            <a:ext cx="2762729" cy="178764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5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EFD18DA2-FCD5-1DBA-8ADB-DBAC52BD7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8DDE06-DF15-0A4F-A85A-4EB38848D8E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Прямоугольник 155">
            <a:extLst>
              <a:ext uri="{FF2B5EF4-FFF2-40B4-BE49-F238E27FC236}">
                <a16:creationId xmlns="" xmlns:a16="http://schemas.microsoft.com/office/drawing/2014/main" id="{45058A83-D88E-491B-35FB-79E7A75DCC98}"/>
              </a:ext>
            </a:extLst>
          </p:cNvPr>
          <p:cNvSpPr/>
          <p:nvPr/>
        </p:nvSpPr>
        <p:spPr>
          <a:xfrm>
            <a:off x="339378" y="1126359"/>
            <a:ext cx="5691350" cy="647997"/>
          </a:xfrm>
          <a:prstGeom prst="rect">
            <a:avLst/>
          </a:pr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spcBef>
                <a:spcPts val="1067"/>
              </a:spcBef>
            </a:pP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</a:t>
            </a:r>
            <a:r>
              <a:rPr lang="en-GB" sz="13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</a:t>
            </a:r>
            <a:r>
              <a:rPr lang="ru-RU" sz="13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ОСОБЕННОСТИ ИНЖЕНЕРНОЙ ДЕЯТЕЛЬНОСТИ И РОЛЬ ИНЖЕНЕРА В СОВРЕМЕННОМ МИРЕ</a:t>
            </a:r>
          </a:p>
        </p:txBody>
      </p:sp>
      <p:sp>
        <p:nvSpPr>
          <p:cNvPr id="4" name="Прямоугольник 159">
            <a:extLst>
              <a:ext uri="{FF2B5EF4-FFF2-40B4-BE49-F238E27FC236}">
                <a16:creationId xmlns="" xmlns:a16="http://schemas.microsoft.com/office/drawing/2014/main" id="{099C7D64-E0C4-C748-27CB-30DD6D857B73}"/>
              </a:ext>
            </a:extLst>
          </p:cNvPr>
          <p:cNvSpPr/>
          <p:nvPr/>
        </p:nvSpPr>
        <p:spPr>
          <a:xfrm>
            <a:off x="332973" y="3071683"/>
            <a:ext cx="5691351" cy="647997"/>
          </a:xfrm>
          <a:prstGeom prst="rect">
            <a:avLst/>
          </a:pr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spcBef>
                <a:spcPts val="1067"/>
              </a:spcBef>
            </a:pP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</a:t>
            </a:r>
            <a:r>
              <a:rPr lang="ru-RU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en-GB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Основные понятия и определения в области электроники</a:t>
            </a:r>
          </a:p>
        </p:txBody>
      </p:sp>
      <p:sp>
        <p:nvSpPr>
          <p:cNvPr id="5" name="Прямоугольник 160">
            <a:extLst>
              <a:ext uri="{FF2B5EF4-FFF2-40B4-BE49-F238E27FC236}">
                <a16:creationId xmlns="" xmlns:a16="http://schemas.microsoft.com/office/drawing/2014/main" id="{839EF58F-31A6-6211-4DC8-316E0E97A1B3}"/>
              </a:ext>
            </a:extLst>
          </p:cNvPr>
          <p:cNvSpPr/>
          <p:nvPr/>
        </p:nvSpPr>
        <p:spPr>
          <a:xfrm>
            <a:off x="6168785" y="1126359"/>
            <a:ext cx="5684841" cy="647997"/>
          </a:xfrm>
          <a:prstGeom prst="rect">
            <a:avLst/>
          </a:pr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>
              <a:spcBef>
                <a:spcPts val="1067"/>
              </a:spcBef>
            </a:pP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 </a:t>
            </a:r>
            <a:r>
              <a:rPr lang="ru-RU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en-GB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Основы проектной деятельности</a:t>
            </a:r>
          </a:p>
        </p:txBody>
      </p:sp>
      <p:sp>
        <p:nvSpPr>
          <p:cNvPr id="6" name="Прямоугольник 161">
            <a:extLst>
              <a:ext uri="{FF2B5EF4-FFF2-40B4-BE49-F238E27FC236}">
                <a16:creationId xmlns="" xmlns:a16="http://schemas.microsoft.com/office/drawing/2014/main" id="{ADB8161C-D04E-12E5-D3F4-08D91434145D}"/>
              </a:ext>
            </a:extLst>
          </p:cNvPr>
          <p:cNvSpPr/>
          <p:nvPr/>
        </p:nvSpPr>
        <p:spPr>
          <a:xfrm>
            <a:off x="6162700" y="3071685"/>
            <a:ext cx="5670894" cy="647997"/>
          </a:xfrm>
          <a:prstGeom prst="rect">
            <a:avLst/>
          </a:pr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spcBef>
                <a:spcPts val="1067"/>
              </a:spcBef>
            </a:pP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 </a:t>
            </a:r>
            <a:r>
              <a:rPr lang="en-GB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4. </a:t>
            </a: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Оформление и представление результатов проектной деятельности</a:t>
            </a:r>
          </a:p>
        </p:txBody>
      </p:sp>
      <p:sp>
        <p:nvSpPr>
          <p:cNvPr id="7" name="Прямоугольник 162">
            <a:extLst>
              <a:ext uri="{FF2B5EF4-FFF2-40B4-BE49-F238E27FC236}">
                <a16:creationId xmlns="" xmlns:a16="http://schemas.microsoft.com/office/drawing/2014/main" id="{59F4EC54-B054-1EC4-96B1-CCAB7523CB64}"/>
              </a:ext>
            </a:extLst>
          </p:cNvPr>
          <p:cNvSpPr/>
          <p:nvPr/>
        </p:nvSpPr>
        <p:spPr>
          <a:xfrm>
            <a:off x="332676" y="1774356"/>
            <a:ext cx="5685224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176213" lvl="1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портрет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задачи современного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инженера;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lvl="1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подходы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подготовке инженеров в области электроники и </a:t>
            </a:r>
            <a:r>
              <a:rPr lang="ru-RU" sz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наноэлектроники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Прямоугольник 163">
            <a:extLst>
              <a:ext uri="{FF2B5EF4-FFF2-40B4-BE49-F238E27FC236}">
                <a16:creationId xmlns="" xmlns:a16="http://schemas.microsoft.com/office/drawing/2014/main" id="{AE2E628D-DD21-C3AA-E86A-89DB657AEB0D}"/>
              </a:ext>
            </a:extLst>
          </p:cNvPr>
          <p:cNvSpPr/>
          <p:nvPr/>
        </p:nvSpPr>
        <p:spPr>
          <a:xfrm>
            <a:off x="332974" y="3719680"/>
            <a:ext cx="5691352" cy="93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основные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термины в области электроники и </a:t>
            </a:r>
            <a:r>
              <a:rPr lang="ru-RU" sz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наноэлектроники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 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классификации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сферы деятельности в области электроники и </a:t>
            </a:r>
            <a:r>
              <a:rPr lang="ru-RU" sz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наноэлектроники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Прямоугольник 164">
            <a:extLst>
              <a:ext uri="{FF2B5EF4-FFF2-40B4-BE49-F238E27FC236}">
                <a16:creationId xmlns="" xmlns:a16="http://schemas.microsoft.com/office/drawing/2014/main" id="{D1F9F4F6-664E-9093-3F1A-71DEE2C734E2}"/>
              </a:ext>
            </a:extLst>
          </p:cNvPr>
          <p:cNvSpPr/>
          <p:nvPr/>
        </p:nvSpPr>
        <p:spPr>
          <a:xfrm>
            <a:off x="6161976" y="1774356"/>
            <a:ext cx="569165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классификация проектов;</a:t>
            </a: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методологии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управления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проектами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роли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проектах, паспорт проекта;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теоретическая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прикладная проектная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деятельность;</a:t>
            </a:r>
            <a:endParaRPr lang="en-U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Прямоугольник 165">
            <a:extLst>
              <a:ext uri="{FF2B5EF4-FFF2-40B4-BE49-F238E27FC236}">
                <a16:creationId xmlns="" xmlns:a16="http://schemas.microsoft.com/office/drawing/2014/main" id="{D2F01072-01F0-5F8F-563F-4E48D2A91C6D}"/>
              </a:ext>
            </a:extLst>
          </p:cNvPr>
          <p:cNvSpPr/>
          <p:nvPr/>
        </p:nvSpPr>
        <p:spPr>
          <a:xfrm>
            <a:off x="6162084" y="3719682"/>
            <a:ext cx="5684614" cy="93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оформление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документации и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презентаций, </a:t>
            </a:r>
            <a:r>
              <a:rPr lang="ru-RU" sz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нормоконтроль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нализ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реальных документов и презентаций по проектной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деятельности;</a:t>
            </a:r>
            <a:endParaRPr lang="ru-RU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F7892DF-F59C-930B-EFA2-DD8BA94C7A72}"/>
              </a:ext>
            </a:extLst>
          </p:cNvPr>
          <p:cNvSpPr txBox="1"/>
          <p:nvPr/>
        </p:nvSpPr>
        <p:spPr>
          <a:xfrm>
            <a:off x="337044" y="463773"/>
            <a:ext cx="9455542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СОДЕРЖАНИЕ</a:t>
            </a:r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CFCD582F-4E03-4B62-2FA0-A6A7AF2515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675" y="1269184"/>
            <a:ext cx="273600" cy="273600"/>
          </a:xfrm>
          <a:prstGeom prst="rect">
            <a:avLst/>
          </a:prstGeom>
        </p:spPr>
      </p:pic>
      <p:pic>
        <p:nvPicPr>
          <p:cNvPr id="13" name="Рисунок 5">
            <a:extLst>
              <a:ext uri="{FF2B5EF4-FFF2-40B4-BE49-F238E27FC236}">
                <a16:creationId xmlns="" xmlns:a16="http://schemas.microsoft.com/office/drawing/2014/main" id="{2FF6CF5A-2879-2B04-7345-5509B77F64C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3513" y="3152151"/>
            <a:ext cx="201871" cy="288000"/>
          </a:xfrm>
          <a:prstGeom prst="rect">
            <a:avLst/>
          </a:prstGeom>
        </p:spPr>
      </p:pic>
      <p:pic>
        <p:nvPicPr>
          <p:cNvPr id="14" name="Рисунок 16">
            <a:extLst>
              <a:ext uri="{FF2B5EF4-FFF2-40B4-BE49-F238E27FC236}">
                <a16:creationId xmlns="" xmlns:a16="http://schemas.microsoft.com/office/drawing/2014/main" id="{49F67784-8C79-E4DE-1585-E1FD2DD4D23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4400" y="3175858"/>
            <a:ext cx="200727" cy="288000"/>
          </a:xfrm>
          <a:prstGeom prst="rect">
            <a:avLst/>
          </a:prstGeom>
        </p:spPr>
      </p:pic>
      <p:pic>
        <p:nvPicPr>
          <p:cNvPr id="15" name="Рисунок 32">
            <a:extLst>
              <a:ext uri="{FF2B5EF4-FFF2-40B4-BE49-F238E27FC236}">
                <a16:creationId xmlns="" xmlns:a16="http://schemas.microsoft.com/office/drawing/2014/main" id="{990FEE28-C21D-B42B-D6A3-771CED392FF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clrChange>
              <a:clrFrom>
                <a:srgbClr val="004996"/>
              </a:clrFrom>
              <a:clrTo>
                <a:srgbClr val="00499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99411" y="1336562"/>
            <a:ext cx="232573" cy="2304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  <p:sp>
        <p:nvSpPr>
          <p:cNvPr id="17" name="Прямоугольник 159">
            <a:extLst>
              <a:ext uri="{FF2B5EF4-FFF2-40B4-BE49-F238E27FC236}">
                <a16:creationId xmlns="" xmlns:a16="http://schemas.microsoft.com/office/drawing/2014/main" id="{099C7D64-E0C4-C748-27CB-30DD6D857B73}"/>
              </a:ext>
            </a:extLst>
          </p:cNvPr>
          <p:cNvSpPr/>
          <p:nvPr/>
        </p:nvSpPr>
        <p:spPr>
          <a:xfrm>
            <a:off x="1943100" y="4769652"/>
            <a:ext cx="7958138" cy="647997"/>
          </a:xfrm>
          <a:prstGeom prst="rect">
            <a:avLst/>
          </a:pr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spcBef>
                <a:spcPts val="1067"/>
              </a:spcBef>
            </a:pP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</a:t>
            </a:r>
            <a:r>
              <a:rPr lang="ru-RU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en-GB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Опыт ТПУ по реализации проектной деятельности </a:t>
            </a:r>
            <a:r>
              <a:rPr lang="ru-RU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ru-RU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400" b="1" cap="all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</a:t>
            </a:r>
            <a:r>
              <a:rPr lang="ru-RU" sz="1400" b="1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области электроники и </a:t>
            </a:r>
            <a:r>
              <a:rPr lang="ru-RU" sz="1400" b="1" cap="all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наноэлектроники</a:t>
            </a:r>
            <a:endParaRPr lang="ru-RU" sz="1400" b="1" cap="all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63">
            <a:extLst>
              <a:ext uri="{FF2B5EF4-FFF2-40B4-BE49-F238E27FC236}">
                <a16:creationId xmlns="" xmlns:a16="http://schemas.microsoft.com/office/drawing/2014/main" id="{AE2E628D-DD21-C3AA-E86A-89DB657AEB0D}"/>
              </a:ext>
            </a:extLst>
          </p:cNvPr>
          <p:cNvSpPr/>
          <p:nvPr/>
        </p:nvSpPr>
        <p:spPr>
          <a:xfrm>
            <a:off x="3100001" y="5417648"/>
            <a:ext cx="5691352" cy="11981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проектная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деятельность ОЭИ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ИШНКБ; 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роекты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профильных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предприятий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студенческий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опыт реализации реальных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проектов;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6213" indent="-176213" fontAlgn="base">
              <a:spcBef>
                <a:spcPts val="6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подготовка </a:t>
            </a:r>
            <a:r>
              <a: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 самостоятельному выполнению учебных проектов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Полилиния 10">
            <a:extLst>
              <a:ext uri="{FF2B5EF4-FFF2-40B4-BE49-F238E27FC236}">
                <a16:creationId xmlns="" xmlns:a16="http://schemas.microsoft.com/office/drawing/2014/main" id="{ED1365E8-2D9F-C40D-B248-98C778A631BB}"/>
              </a:ext>
            </a:extLst>
          </p:cNvPr>
          <p:cNvSpPr/>
          <p:nvPr/>
        </p:nvSpPr>
        <p:spPr>
          <a:xfrm>
            <a:off x="2117233" y="4942226"/>
            <a:ext cx="252000" cy="252000"/>
          </a:xfrm>
          <a:custGeom>
            <a:avLst/>
            <a:gdLst>
              <a:gd name="connsiteX0" fmla="*/ 168157 w 177650"/>
              <a:gd name="connsiteY0" fmla="*/ 3019 h 177648"/>
              <a:gd name="connsiteX1" fmla="*/ 174631 w 177650"/>
              <a:gd name="connsiteY1" fmla="*/ 30657 h 177648"/>
              <a:gd name="connsiteX2" fmla="*/ 89321 w 177650"/>
              <a:gd name="connsiteY2" fmla="*/ 168158 h 177648"/>
              <a:gd name="connsiteX3" fmla="*/ 73063 w 177650"/>
              <a:gd name="connsiteY3" fmla="*/ 177633 h 177648"/>
              <a:gd name="connsiteX4" fmla="*/ 56105 w 177650"/>
              <a:gd name="connsiteY4" fmla="*/ 169483 h 177648"/>
              <a:gd name="connsiteX5" fmla="*/ 3914 w 177650"/>
              <a:gd name="connsiteY5" fmla="*/ 98649 h 177648"/>
              <a:gd name="connsiteX6" fmla="*/ 8167 w 177650"/>
              <a:gd name="connsiteY6" fmla="*/ 70583 h 177648"/>
              <a:gd name="connsiteX7" fmla="*/ 36233 w 177650"/>
              <a:gd name="connsiteY7" fmla="*/ 74835 h 177648"/>
              <a:gd name="connsiteX8" fmla="*/ 70838 w 177650"/>
              <a:gd name="connsiteY8" fmla="*/ 121802 h 177648"/>
              <a:gd name="connsiteX9" fmla="*/ 140519 w 177650"/>
              <a:gd name="connsiteY9" fmla="*/ 9493 h 177648"/>
              <a:gd name="connsiteX10" fmla="*/ 168157 w 177650"/>
              <a:gd name="connsiteY10" fmla="*/ 3019 h 17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650" h="177648">
                <a:moveTo>
                  <a:pt x="168157" y="3019"/>
                </a:moveTo>
                <a:cubicBezTo>
                  <a:pt x="177578" y="8863"/>
                  <a:pt x="180476" y="21238"/>
                  <a:pt x="174631" y="30657"/>
                </a:cubicBezTo>
                <a:lnTo>
                  <a:pt x="89321" y="168158"/>
                </a:lnTo>
                <a:cubicBezTo>
                  <a:pt x="85809" y="173819"/>
                  <a:pt x="79719" y="177368"/>
                  <a:pt x="73063" y="177633"/>
                </a:cubicBezTo>
                <a:cubicBezTo>
                  <a:pt x="66409" y="177898"/>
                  <a:pt x="60055" y="174845"/>
                  <a:pt x="56105" y="169483"/>
                </a:cubicBezTo>
                <a:lnTo>
                  <a:pt x="3914" y="98649"/>
                </a:lnTo>
                <a:cubicBezTo>
                  <a:pt x="-2662" y="89724"/>
                  <a:pt x="-758" y="77158"/>
                  <a:pt x="8167" y="70583"/>
                </a:cubicBezTo>
                <a:cubicBezTo>
                  <a:pt x="17092" y="64007"/>
                  <a:pt x="29658" y="65911"/>
                  <a:pt x="36233" y="74835"/>
                </a:cubicBezTo>
                <a:lnTo>
                  <a:pt x="70838" y="121802"/>
                </a:lnTo>
                <a:lnTo>
                  <a:pt x="140519" y="9493"/>
                </a:lnTo>
                <a:cubicBezTo>
                  <a:pt x="146364" y="73"/>
                  <a:pt x="158738" y="-2826"/>
                  <a:pt x="168157" y="3019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1" name="object 24">
            <a:extLst>
              <a:ext uri="{FF2B5EF4-FFF2-40B4-BE49-F238E27FC236}">
                <a16:creationId xmlns="" xmlns:a16="http://schemas.microsoft.com/office/drawing/2014/main" id="{733419FD-589C-54A6-4FE4-9A892401FD19}"/>
              </a:ext>
            </a:extLst>
          </p:cNvPr>
          <p:cNvSpPr/>
          <p:nvPr/>
        </p:nvSpPr>
        <p:spPr>
          <a:xfrm>
            <a:off x="579517" y="5234917"/>
            <a:ext cx="946785" cy="927100"/>
          </a:xfrm>
          <a:custGeom>
            <a:avLst/>
            <a:gdLst/>
            <a:ahLst/>
            <a:cxnLst/>
            <a:rect l="l" t="t" r="r" b="b"/>
            <a:pathLst>
              <a:path w="946784" h="927100">
                <a:moveTo>
                  <a:pt x="473201" y="0"/>
                </a:moveTo>
                <a:lnTo>
                  <a:pt x="424815" y="2391"/>
                </a:lnTo>
                <a:lnTo>
                  <a:pt x="377828" y="9411"/>
                </a:lnTo>
                <a:lnTo>
                  <a:pt x="332477" y="20825"/>
                </a:lnTo>
                <a:lnTo>
                  <a:pt x="289000" y="36403"/>
                </a:lnTo>
                <a:lnTo>
                  <a:pt x="247635" y="55910"/>
                </a:lnTo>
                <a:lnTo>
                  <a:pt x="208619" y="79114"/>
                </a:lnTo>
                <a:lnTo>
                  <a:pt x="172191" y="105783"/>
                </a:lnTo>
                <a:lnTo>
                  <a:pt x="138588" y="135683"/>
                </a:lnTo>
                <a:lnTo>
                  <a:pt x="108048" y="168582"/>
                </a:lnTo>
                <a:lnTo>
                  <a:pt x="80809" y="204247"/>
                </a:lnTo>
                <a:lnTo>
                  <a:pt x="57108" y="242446"/>
                </a:lnTo>
                <a:lnTo>
                  <a:pt x="37183" y="282946"/>
                </a:lnTo>
                <a:lnTo>
                  <a:pt x="21272" y="325513"/>
                </a:lnTo>
                <a:lnTo>
                  <a:pt x="9612" y="369916"/>
                </a:lnTo>
                <a:lnTo>
                  <a:pt x="2442" y="415921"/>
                </a:lnTo>
                <a:lnTo>
                  <a:pt x="0" y="463296"/>
                </a:lnTo>
                <a:lnTo>
                  <a:pt x="2442" y="510670"/>
                </a:lnTo>
                <a:lnTo>
                  <a:pt x="9612" y="556675"/>
                </a:lnTo>
                <a:lnTo>
                  <a:pt x="21272" y="601078"/>
                </a:lnTo>
                <a:lnTo>
                  <a:pt x="37183" y="643645"/>
                </a:lnTo>
                <a:lnTo>
                  <a:pt x="57108" y="684145"/>
                </a:lnTo>
                <a:lnTo>
                  <a:pt x="80809" y="722344"/>
                </a:lnTo>
                <a:lnTo>
                  <a:pt x="108048" y="758009"/>
                </a:lnTo>
                <a:lnTo>
                  <a:pt x="138588" y="790908"/>
                </a:lnTo>
                <a:lnTo>
                  <a:pt x="172191" y="820808"/>
                </a:lnTo>
                <a:lnTo>
                  <a:pt x="208619" y="847477"/>
                </a:lnTo>
                <a:lnTo>
                  <a:pt x="247635" y="870681"/>
                </a:lnTo>
                <a:lnTo>
                  <a:pt x="289000" y="890188"/>
                </a:lnTo>
                <a:lnTo>
                  <a:pt x="332477" y="905766"/>
                </a:lnTo>
                <a:lnTo>
                  <a:pt x="377828" y="917180"/>
                </a:lnTo>
                <a:lnTo>
                  <a:pt x="424815" y="924200"/>
                </a:lnTo>
                <a:lnTo>
                  <a:pt x="473201" y="926592"/>
                </a:lnTo>
                <a:lnTo>
                  <a:pt x="521588" y="924200"/>
                </a:lnTo>
                <a:lnTo>
                  <a:pt x="568575" y="917180"/>
                </a:lnTo>
                <a:lnTo>
                  <a:pt x="613926" y="905766"/>
                </a:lnTo>
                <a:lnTo>
                  <a:pt x="657403" y="890188"/>
                </a:lnTo>
                <a:lnTo>
                  <a:pt x="698768" y="870681"/>
                </a:lnTo>
                <a:lnTo>
                  <a:pt x="737784" y="847477"/>
                </a:lnTo>
                <a:lnTo>
                  <a:pt x="774212" y="820808"/>
                </a:lnTo>
                <a:lnTo>
                  <a:pt x="807815" y="790908"/>
                </a:lnTo>
                <a:lnTo>
                  <a:pt x="838355" y="758009"/>
                </a:lnTo>
                <a:lnTo>
                  <a:pt x="865594" y="722344"/>
                </a:lnTo>
                <a:lnTo>
                  <a:pt x="889295" y="684145"/>
                </a:lnTo>
                <a:lnTo>
                  <a:pt x="909220" y="643645"/>
                </a:lnTo>
                <a:lnTo>
                  <a:pt x="925131" y="601078"/>
                </a:lnTo>
                <a:lnTo>
                  <a:pt x="936791" y="556675"/>
                </a:lnTo>
                <a:lnTo>
                  <a:pt x="943961" y="510670"/>
                </a:lnTo>
                <a:lnTo>
                  <a:pt x="946403" y="463296"/>
                </a:lnTo>
                <a:lnTo>
                  <a:pt x="943961" y="415921"/>
                </a:lnTo>
                <a:lnTo>
                  <a:pt x="936791" y="369916"/>
                </a:lnTo>
                <a:lnTo>
                  <a:pt x="925131" y="325513"/>
                </a:lnTo>
                <a:lnTo>
                  <a:pt x="909220" y="282946"/>
                </a:lnTo>
                <a:lnTo>
                  <a:pt x="889295" y="242446"/>
                </a:lnTo>
                <a:lnTo>
                  <a:pt x="865594" y="204247"/>
                </a:lnTo>
                <a:lnTo>
                  <a:pt x="838355" y="168582"/>
                </a:lnTo>
                <a:lnTo>
                  <a:pt x="807815" y="135683"/>
                </a:lnTo>
                <a:lnTo>
                  <a:pt x="774212" y="105783"/>
                </a:lnTo>
                <a:lnTo>
                  <a:pt x="737784" y="79114"/>
                </a:lnTo>
                <a:lnTo>
                  <a:pt x="698768" y="55910"/>
                </a:lnTo>
                <a:lnTo>
                  <a:pt x="657403" y="36403"/>
                </a:lnTo>
                <a:lnTo>
                  <a:pt x="613926" y="20825"/>
                </a:lnTo>
                <a:lnTo>
                  <a:pt x="568575" y="9411"/>
                </a:lnTo>
                <a:lnTo>
                  <a:pt x="521588" y="2391"/>
                </a:lnTo>
                <a:lnTo>
                  <a:pt x="473201" y="0"/>
                </a:lnTo>
                <a:close/>
              </a:path>
            </a:pathLst>
          </a:custGeom>
          <a:solidFill>
            <a:srgbClr val="28BE4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11">
            <a:extLst>
              <a:ext uri="{FF2B5EF4-FFF2-40B4-BE49-F238E27FC236}">
                <a16:creationId xmlns="" xmlns:a16="http://schemas.microsoft.com/office/drawing/2014/main" id="{D6F8CC92-2A2C-9BC0-F9A9-5C482E141A7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clrChange>
              <a:clrFrom>
                <a:srgbClr val="004996"/>
              </a:clrFrom>
              <a:clrTo>
                <a:srgbClr val="00499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5798" y="5420463"/>
            <a:ext cx="517070" cy="517070"/>
          </a:xfrm>
          <a:prstGeom prst="rect">
            <a:avLst/>
          </a:prstGeom>
        </p:spPr>
      </p:pic>
      <p:sp>
        <p:nvSpPr>
          <p:cNvPr id="23" name="object 21">
            <a:extLst>
              <a:ext uri="{FF2B5EF4-FFF2-40B4-BE49-F238E27FC236}">
                <a16:creationId xmlns="" xmlns:a16="http://schemas.microsoft.com/office/drawing/2014/main" id="{BC156A43-950E-842A-6078-1981191C22CF}"/>
              </a:ext>
            </a:extLst>
          </p:cNvPr>
          <p:cNvSpPr/>
          <p:nvPr/>
        </p:nvSpPr>
        <p:spPr>
          <a:xfrm>
            <a:off x="10383224" y="5151909"/>
            <a:ext cx="946785" cy="931544"/>
          </a:xfrm>
          <a:custGeom>
            <a:avLst/>
            <a:gdLst/>
            <a:ahLst/>
            <a:cxnLst/>
            <a:rect l="l" t="t" r="r" b="b"/>
            <a:pathLst>
              <a:path w="946784" h="931544">
                <a:moveTo>
                  <a:pt x="473201" y="0"/>
                </a:moveTo>
                <a:lnTo>
                  <a:pt x="424815" y="2403"/>
                </a:lnTo>
                <a:lnTo>
                  <a:pt x="377828" y="9457"/>
                </a:lnTo>
                <a:lnTo>
                  <a:pt x="332477" y="20928"/>
                </a:lnTo>
                <a:lnTo>
                  <a:pt x="289000" y="36581"/>
                </a:lnTo>
                <a:lnTo>
                  <a:pt x="247635" y="56184"/>
                </a:lnTo>
                <a:lnTo>
                  <a:pt x="208619" y="79503"/>
                </a:lnTo>
                <a:lnTo>
                  <a:pt x="172191" y="106302"/>
                </a:lnTo>
                <a:lnTo>
                  <a:pt x="138588" y="136350"/>
                </a:lnTo>
                <a:lnTo>
                  <a:pt x="108048" y="169411"/>
                </a:lnTo>
                <a:lnTo>
                  <a:pt x="80809" y="205252"/>
                </a:lnTo>
                <a:lnTo>
                  <a:pt x="57108" y="243639"/>
                </a:lnTo>
                <a:lnTo>
                  <a:pt x="37183" y="284339"/>
                </a:lnTo>
                <a:lnTo>
                  <a:pt x="21272" y="327116"/>
                </a:lnTo>
                <a:lnTo>
                  <a:pt x="9612" y="371739"/>
                </a:lnTo>
                <a:lnTo>
                  <a:pt x="2442" y="417972"/>
                </a:lnTo>
                <a:lnTo>
                  <a:pt x="0" y="465581"/>
                </a:lnTo>
                <a:lnTo>
                  <a:pt x="2442" y="513191"/>
                </a:lnTo>
                <a:lnTo>
                  <a:pt x="9612" y="559424"/>
                </a:lnTo>
                <a:lnTo>
                  <a:pt x="21272" y="604047"/>
                </a:lnTo>
                <a:lnTo>
                  <a:pt x="37183" y="646824"/>
                </a:lnTo>
                <a:lnTo>
                  <a:pt x="57108" y="687524"/>
                </a:lnTo>
                <a:lnTo>
                  <a:pt x="80809" y="725911"/>
                </a:lnTo>
                <a:lnTo>
                  <a:pt x="108048" y="761752"/>
                </a:lnTo>
                <a:lnTo>
                  <a:pt x="138588" y="794813"/>
                </a:lnTo>
                <a:lnTo>
                  <a:pt x="172191" y="824861"/>
                </a:lnTo>
                <a:lnTo>
                  <a:pt x="208619" y="851660"/>
                </a:lnTo>
                <a:lnTo>
                  <a:pt x="247635" y="874979"/>
                </a:lnTo>
                <a:lnTo>
                  <a:pt x="289000" y="894582"/>
                </a:lnTo>
                <a:lnTo>
                  <a:pt x="332477" y="910235"/>
                </a:lnTo>
                <a:lnTo>
                  <a:pt x="377828" y="921706"/>
                </a:lnTo>
                <a:lnTo>
                  <a:pt x="424815" y="928760"/>
                </a:lnTo>
                <a:lnTo>
                  <a:pt x="473201" y="931163"/>
                </a:lnTo>
                <a:lnTo>
                  <a:pt x="521588" y="928760"/>
                </a:lnTo>
                <a:lnTo>
                  <a:pt x="568575" y="921706"/>
                </a:lnTo>
                <a:lnTo>
                  <a:pt x="613926" y="910235"/>
                </a:lnTo>
                <a:lnTo>
                  <a:pt x="657403" y="894582"/>
                </a:lnTo>
                <a:lnTo>
                  <a:pt x="698768" y="874979"/>
                </a:lnTo>
                <a:lnTo>
                  <a:pt x="737784" y="851660"/>
                </a:lnTo>
                <a:lnTo>
                  <a:pt x="774212" y="824861"/>
                </a:lnTo>
                <a:lnTo>
                  <a:pt x="807815" y="794813"/>
                </a:lnTo>
                <a:lnTo>
                  <a:pt x="838355" y="761752"/>
                </a:lnTo>
                <a:lnTo>
                  <a:pt x="865594" y="725911"/>
                </a:lnTo>
                <a:lnTo>
                  <a:pt x="889295" y="687524"/>
                </a:lnTo>
                <a:lnTo>
                  <a:pt x="909220" y="646824"/>
                </a:lnTo>
                <a:lnTo>
                  <a:pt x="925131" y="604047"/>
                </a:lnTo>
                <a:lnTo>
                  <a:pt x="936791" y="559424"/>
                </a:lnTo>
                <a:lnTo>
                  <a:pt x="943961" y="513191"/>
                </a:lnTo>
                <a:lnTo>
                  <a:pt x="946403" y="465581"/>
                </a:lnTo>
                <a:lnTo>
                  <a:pt x="943961" y="417972"/>
                </a:lnTo>
                <a:lnTo>
                  <a:pt x="936791" y="371739"/>
                </a:lnTo>
                <a:lnTo>
                  <a:pt x="925131" y="327116"/>
                </a:lnTo>
                <a:lnTo>
                  <a:pt x="909220" y="284339"/>
                </a:lnTo>
                <a:lnTo>
                  <a:pt x="889295" y="243639"/>
                </a:lnTo>
                <a:lnTo>
                  <a:pt x="865594" y="205252"/>
                </a:lnTo>
                <a:lnTo>
                  <a:pt x="838355" y="169411"/>
                </a:lnTo>
                <a:lnTo>
                  <a:pt x="807815" y="136350"/>
                </a:lnTo>
                <a:lnTo>
                  <a:pt x="774212" y="106302"/>
                </a:lnTo>
                <a:lnTo>
                  <a:pt x="737784" y="79503"/>
                </a:lnTo>
                <a:lnTo>
                  <a:pt x="698768" y="56184"/>
                </a:lnTo>
                <a:lnTo>
                  <a:pt x="657403" y="36581"/>
                </a:lnTo>
                <a:lnTo>
                  <a:pt x="613926" y="20928"/>
                </a:lnTo>
                <a:lnTo>
                  <a:pt x="568575" y="9457"/>
                </a:lnTo>
                <a:lnTo>
                  <a:pt x="521588" y="2403"/>
                </a:lnTo>
                <a:lnTo>
                  <a:pt x="473201" y="0"/>
                </a:lnTo>
                <a:close/>
              </a:path>
            </a:pathLst>
          </a:custGeom>
          <a:solidFill>
            <a:srgbClr val="28BE4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2">
            <a:extLst>
              <a:ext uri="{FF2B5EF4-FFF2-40B4-BE49-F238E27FC236}">
                <a16:creationId xmlns="" xmlns:a16="http://schemas.microsoft.com/office/drawing/2014/main" id="{B7357C00-1717-5FB6-F029-28C4B837D46C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clrChange>
              <a:clrFrom>
                <a:srgbClr val="004996"/>
              </a:clrFrom>
              <a:clrTo>
                <a:srgbClr val="00499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99506" y="5334602"/>
            <a:ext cx="530014" cy="53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9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E330FB06-7F6B-38D6-F4C9-27A296F8C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8DDE06-DF15-0A4F-A85A-4EB38848D8E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Прямоугольник 114">
            <a:extLst>
              <a:ext uri="{FF2B5EF4-FFF2-40B4-BE49-F238E27FC236}">
                <a16:creationId xmlns="" xmlns:a16="http://schemas.microsoft.com/office/drawing/2014/main" id="{96F0F5D1-F466-63AD-7C8C-FD9A3401C561}"/>
              </a:ext>
            </a:extLst>
          </p:cNvPr>
          <p:cNvSpPr/>
          <p:nvPr/>
        </p:nvSpPr>
        <p:spPr>
          <a:xfrm>
            <a:off x="337044" y="1128389"/>
            <a:ext cx="3741389" cy="1438642"/>
          </a:xfrm>
          <a:prstGeom prst="rect">
            <a:avLst/>
          </a:prstGeom>
          <a:solidFill>
            <a:srgbClr val="D4C6E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96646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ПРОЕКТНАЯ СЕССИЯ</a:t>
            </a:r>
          </a:p>
          <a:p>
            <a:pPr marL="0" marR="96646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4) неделя</a:t>
            </a:r>
          </a:p>
          <a:p>
            <a:pPr marL="0" marR="96646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баллов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Прямоугольник 124">
            <a:extLst>
              <a:ext uri="{FF2B5EF4-FFF2-40B4-BE49-F238E27FC236}">
                <a16:creationId xmlns="" xmlns:a16="http://schemas.microsoft.com/office/drawing/2014/main" id="{B48FBACF-C23B-636B-195F-7EEB77735829}"/>
              </a:ext>
            </a:extLst>
          </p:cNvPr>
          <p:cNvSpPr/>
          <p:nvPr/>
        </p:nvSpPr>
        <p:spPr>
          <a:xfrm>
            <a:off x="337044" y="2718198"/>
            <a:ext cx="3741389" cy="14386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72000" bIns="144000" rtlCol="0" anchor="ctr"/>
          <a:lstStyle/>
          <a:p>
            <a:pPr marR="966469">
              <a:defRPr/>
            </a:pP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ПРОЕКТ </a:t>
            </a: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№2</a:t>
            </a: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неделя</a:t>
            </a:r>
          </a:p>
          <a:p>
            <a:pPr marR="966469" lvl="0">
              <a:defRPr/>
            </a:pP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баллов</a:t>
            </a:r>
          </a:p>
        </p:txBody>
      </p:sp>
      <p:sp>
        <p:nvSpPr>
          <p:cNvPr id="6" name="Прямоугольник 125">
            <a:extLst>
              <a:ext uri="{FF2B5EF4-FFF2-40B4-BE49-F238E27FC236}">
                <a16:creationId xmlns="" xmlns:a16="http://schemas.microsoft.com/office/drawing/2014/main" id="{537F8769-ABDB-07A7-E468-0223789A9798}"/>
              </a:ext>
            </a:extLst>
          </p:cNvPr>
          <p:cNvSpPr/>
          <p:nvPr/>
        </p:nvSpPr>
        <p:spPr>
          <a:xfrm>
            <a:off x="337044" y="4289092"/>
            <a:ext cx="3741389" cy="143864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72000" bIns="144000" rtlCol="0" anchor="ctr"/>
          <a:lstStyle/>
          <a:p>
            <a:pPr marR="966469">
              <a:defRPr/>
            </a:pP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КРОССВОРДЫ</a:t>
            </a: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11-12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неделя</a:t>
            </a:r>
          </a:p>
          <a:p>
            <a:pPr marR="966469" lvl="0">
              <a:defRPr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баллов</a:t>
            </a:r>
          </a:p>
        </p:txBody>
      </p:sp>
      <p:sp>
        <p:nvSpPr>
          <p:cNvPr id="7" name="Прямоугольник 126">
            <a:extLst>
              <a:ext uri="{FF2B5EF4-FFF2-40B4-BE49-F238E27FC236}">
                <a16:creationId xmlns="" xmlns:a16="http://schemas.microsoft.com/office/drawing/2014/main" id="{6A2ED5C1-D8D8-EC5D-3113-BDFF6CD477B7}"/>
              </a:ext>
            </a:extLst>
          </p:cNvPr>
          <p:cNvSpPr/>
          <p:nvPr/>
        </p:nvSpPr>
        <p:spPr>
          <a:xfrm>
            <a:off x="4224338" y="1128389"/>
            <a:ext cx="3741692" cy="143864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966469">
              <a:defRPr/>
            </a:pP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ПАСПОРТ ПРОЕКТА</a:t>
            </a:r>
            <a:endPara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R="966469">
              <a:defRPr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неделя</a:t>
            </a:r>
          </a:p>
          <a:p>
            <a:pPr marR="966469" lvl="0">
              <a:defRPr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баллов</a:t>
            </a:r>
          </a:p>
        </p:txBody>
      </p:sp>
      <p:sp>
        <p:nvSpPr>
          <p:cNvPr id="8" name="Прямоугольник 127">
            <a:extLst>
              <a:ext uri="{FF2B5EF4-FFF2-40B4-BE49-F238E27FC236}">
                <a16:creationId xmlns="" xmlns:a16="http://schemas.microsoft.com/office/drawing/2014/main" id="{E3A87B43-4444-C73B-B030-6A38860EBAB4}"/>
              </a:ext>
            </a:extLst>
          </p:cNvPr>
          <p:cNvSpPr/>
          <p:nvPr/>
        </p:nvSpPr>
        <p:spPr>
          <a:xfrm>
            <a:off x="4224338" y="2718198"/>
            <a:ext cx="3741692" cy="14386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R="966469">
              <a:defRPr/>
            </a:pP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ПРОЕКТ </a:t>
            </a: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№3</a:t>
            </a: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неделя</a:t>
            </a:r>
          </a:p>
          <a:p>
            <a:pPr marR="966469" lvl="0">
              <a:defRPr/>
            </a:pP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баллов</a:t>
            </a:r>
          </a:p>
        </p:txBody>
      </p:sp>
      <p:sp>
        <p:nvSpPr>
          <p:cNvPr id="9" name="Прямоугольник 128">
            <a:extLst>
              <a:ext uri="{FF2B5EF4-FFF2-40B4-BE49-F238E27FC236}">
                <a16:creationId xmlns="" xmlns:a16="http://schemas.microsoft.com/office/drawing/2014/main" id="{FE3117AE-16E2-7A4D-2563-E028F7EA63DE}"/>
              </a:ext>
            </a:extLst>
          </p:cNvPr>
          <p:cNvSpPr/>
          <p:nvPr/>
        </p:nvSpPr>
        <p:spPr>
          <a:xfrm>
            <a:off x="4224338" y="4289092"/>
            <a:ext cx="3741692" cy="143864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72000" bIns="144000" rtlCol="0" anchor="ctr"/>
          <a:lstStyle/>
          <a:p>
            <a:pPr marR="966469">
              <a:defRPr/>
            </a:pP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ПРЕЗЕНТАЦИЯ, ДОКУМЕНТАЦИЯ</a:t>
            </a: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13-14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неделя</a:t>
            </a:r>
          </a:p>
          <a:p>
            <a:pPr marR="966469" lvl="0">
              <a:defRPr/>
            </a:pP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баллов</a:t>
            </a:r>
          </a:p>
        </p:txBody>
      </p:sp>
      <p:sp>
        <p:nvSpPr>
          <p:cNvPr id="10" name="Прямоугольник 129">
            <a:extLst>
              <a:ext uri="{FF2B5EF4-FFF2-40B4-BE49-F238E27FC236}">
                <a16:creationId xmlns="" xmlns:a16="http://schemas.microsoft.com/office/drawing/2014/main" id="{77A9A3A5-195F-19F1-78E7-C77A94FEAA7B}"/>
              </a:ext>
            </a:extLst>
          </p:cNvPr>
          <p:cNvSpPr/>
          <p:nvPr/>
        </p:nvSpPr>
        <p:spPr>
          <a:xfrm>
            <a:off x="8112125" y="1128389"/>
            <a:ext cx="3744913" cy="14386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72000" bIns="144000" rtlCol="0" anchor="ctr"/>
          <a:lstStyle/>
          <a:p>
            <a:pPr marR="966469">
              <a:defRPr/>
            </a:pP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ПРОЕКТ №1</a:t>
            </a:r>
            <a:b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 неделя</a:t>
            </a:r>
          </a:p>
          <a:p>
            <a:pPr marR="966469" lvl="0">
              <a:defRPr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баллов</a:t>
            </a:r>
          </a:p>
        </p:txBody>
      </p:sp>
      <p:sp>
        <p:nvSpPr>
          <p:cNvPr id="11" name="Прямоугольник 130">
            <a:extLst>
              <a:ext uri="{FF2B5EF4-FFF2-40B4-BE49-F238E27FC236}">
                <a16:creationId xmlns="" xmlns:a16="http://schemas.microsoft.com/office/drawing/2014/main" id="{C9D87570-CC89-3E98-00F6-3F5EBE5B2480}"/>
              </a:ext>
            </a:extLst>
          </p:cNvPr>
          <p:cNvSpPr/>
          <p:nvPr/>
        </p:nvSpPr>
        <p:spPr>
          <a:xfrm>
            <a:off x="8112126" y="2718198"/>
            <a:ext cx="3744912" cy="14386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72000" bIns="144000" rtlCol="0" anchor="ctr"/>
          <a:lstStyle/>
          <a:p>
            <a:pPr marR="966469">
              <a:defRPr/>
            </a:pP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ХАКАТОН</a:t>
            </a: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9-10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неделя</a:t>
            </a:r>
          </a:p>
          <a:p>
            <a:pPr marR="966469" lvl="0">
              <a:defRPr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15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баллов</a:t>
            </a:r>
          </a:p>
        </p:txBody>
      </p:sp>
      <p:sp>
        <p:nvSpPr>
          <p:cNvPr id="12" name="Прямоугольник 131">
            <a:extLst>
              <a:ext uri="{FF2B5EF4-FFF2-40B4-BE49-F238E27FC236}">
                <a16:creationId xmlns="" xmlns:a16="http://schemas.microsoft.com/office/drawing/2014/main" id="{171F6322-32D9-CBDB-C304-1690C6A15CD4}"/>
              </a:ext>
            </a:extLst>
          </p:cNvPr>
          <p:cNvSpPr/>
          <p:nvPr/>
        </p:nvSpPr>
        <p:spPr>
          <a:xfrm>
            <a:off x="8112125" y="4289092"/>
            <a:ext cx="3744913" cy="14449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72000" bIns="144000" rtlCol="0" anchor="ctr"/>
          <a:lstStyle/>
          <a:p>
            <a:pPr marR="966469">
              <a:defRPr/>
            </a:pP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ВИДЕОРОЛИКИ, КОЛЛАЖИ</a:t>
            </a: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15-16 </a:t>
            </a: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неделя</a:t>
            </a:r>
          </a:p>
          <a:p>
            <a:pPr marR="966469" lvl="0">
              <a:defRPr/>
            </a:pPr>
            <a:r>
              <a: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баллов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79F34EC-CFF0-AADA-0FDF-FD572BAD3FEE}"/>
              </a:ext>
            </a:extLst>
          </p:cNvPr>
          <p:cNvSpPr txBox="1"/>
          <p:nvPr/>
        </p:nvSpPr>
        <p:spPr>
          <a:xfrm>
            <a:off x="337044" y="469148"/>
            <a:ext cx="792445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РЕЙТИНГ-ПЛАН</a:t>
            </a:r>
            <a:endParaRPr lang="ru-RU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0344" y="587786"/>
            <a:ext cx="1564717" cy="402455"/>
          </a:xfrm>
          <a:prstGeom prst="rect">
            <a:avLst/>
          </a:prstGeom>
        </p:spPr>
      </p:pic>
      <p:sp>
        <p:nvSpPr>
          <p:cNvPr id="16" name="Прямоугольник 114">
            <a:extLst>
              <a:ext uri="{FF2B5EF4-FFF2-40B4-BE49-F238E27FC236}">
                <a16:creationId xmlns="" xmlns:a16="http://schemas.microsoft.com/office/drawing/2014/main" id="{96F0F5D1-F466-63AD-7C8C-FD9A3401C561}"/>
              </a:ext>
            </a:extLst>
          </p:cNvPr>
          <p:cNvSpPr/>
          <p:nvPr/>
        </p:nvSpPr>
        <p:spPr>
          <a:xfrm>
            <a:off x="337043" y="5829504"/>
            <a:ext cx="11468018" cy="478306"/>
          </a:xfrm>
          <a:prstGeom prst="rect">
            <a:avLst/>
          </a:prstGeom>
          <a:solidFill>
            <a:srgbClr val="28BE4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966469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ОНЛАЙН-КУРС, 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4-17 неделя, 10 баллов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BE60CBE-3712-184D-8D83-3EF53D196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79299" y="3194519"/>
            <a:ext cx="540432" cy="486000"/>
          </a:xfrm>
          <a:prstGeom prst="rect">
            <a:avLst/>
          </a:prstGeom>
        </p:spPr>
      </p:pic>
      <p:pic>
        <p:nvPicPr>
          <p:cNvPr id="18" name="Рисунок 8">
            <a:extLst>
              <a:ext uri="{FF2B5EF4-FFF2-40B4-BE49-F238E27FC236}">
                <a16:creationId xmlns="" xmlns:a16="http://schemas.microsoft.com/office/drawing/2014/main" id="{DE281071-FF4B-9601-3413-9B1A2EDC4BB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04364" y="4789999"/>
            <a:ext cx="436675" cy="350164"/>
          </a:xfrm>
          <a:prstGeom prst="rect">
            <a:avLst/>
          </a:prstGeom>
        </p:spPr>
      </p:pic>
      <p:pic>
        <p:nvPicPr>
          <p:cNvPr id="19" name="Рисунок 12">
            <a:extLst>
              <a:ext uri="{FF2B5EF4-FFF2-40B4-BE49-F238E27FC236}">
                <a16:creationId xmlns="" xmlns:a16="http://schemas.microsoft.com/office/drawing/2014/main" id="{8A10EC83-7746-0271-B2EC-AA1C280F07F0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38613" y="1613831"/>
            <a:ext cx="550286" cy="468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BBE60CBE-3712-184D-8D83-3EF53D196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52485" y="1670984"/>
            <a:ext cx="540432" cy="4860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BBE60CBE-3712-184D-8D83-3EF53D196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90483" y="3155413"/>
            <a:ext cx="540432" cy="486000"/>
          </a:xfrm>
          <a:prstGeom prst="rect">
            <a:avLst/>
          </a:prstGeom>
        </p:spPr>
      </p:pic>
      <p:pic>
        <p:nvPicPr>
          <p:cNvPr id="22" name="Рисунок 14">
            <a:extLst>
              <a:ext uri="{FF2B5EF4-FFF2-40B4-BE49-F238E27FC236}">
                <a16:creationId xmlns="" xmlns:a16="http://schemas.microsoft.com/office/drawing/2014/main" id="{16CB9B94-8416-5EEE-60E7-7FD782983EE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19731" y="4831687"/>
            <a:ext cx="411712" cy="35345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452B27CE-5939-B84D-B969-D648435BBC4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87817" y="4713081"/>
            <a:ext cx="385946" cy="504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6F67EF25-9EF8-AF48-B37A-11734279F6A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678035" y="1455635"/>
            <a:ext cx="547536" cy="5688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5591C27-1DE2-5D4B-A1B6-F7A236E88BA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816910" y="3155413"/>
            <a:ext cx="476007" cy="4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11.09.2023 г.</a:t>
            </a:r>
            <a:endParaRPr lang="ru-RU" dirty="0"/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 t="10503" r="20101" b="1334"/>
          <a:stretch/>
        </p:blipFill>
        <p:spPr>
          <a:xfrm>
            <a:off x="1" y="1485900"/>
            <a:ext cx="4534524" cy="3837672"/>
          </a:xfrm>
        </p:spPr>
      </p:pic>
    </p:spTree>
    <p:extLst>
      <p:ext uri="{BB962C8B-B14F-4D97-AF65-F5344CB8AC3E}">
        <p14:creationId xmlns:p14="http://schemas.microsoft.com/office/powerpoint/2010/main" val="30196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42&quot;/&gt;&lt;CPresentation id=&quot;1&quot;&gt;&lt;m_precDefaultNumber&gt;&lt;m_bNumberIsYear val=&quot;1&quot;/&gt;&lt;m_chMinusSymbol&gt;-&lt;/m_chMinusSymbol&gt;&lt;m_chDecimalSymbol17909&gt;,&lt;/m_chDecimalSymbol17909&gt;&lt;m_nGroupingDigits17909 val=&quot;2147483647&quot;/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 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1_gpn_report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Custom 3">
      <a:majorFont>
        <a:latin typeface="GPN_DIN Condensed Bold"/>
        <a:ea typeface=""/>
        <a:cs typeface=""/>
      </a:majorFont>
      <a:minorFont>
        <a:latin typeface="GPN_DIN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>
          <a:solidFill>
            <a:schemeClr val="accent2"/>
          </a:solidFill>
        </a:ln>
      </a:spPr>
      <a:bodyPr rtlCol="0" anchor="ctr"/>
      <a:lstStyle>
        <a:defPPr>
          <a:spcBef>
            <a:spcPts val="600"/>
          </a:spcBef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36000" rtlCol="0">
        <a:noAutofit/>
      </a:bodyPr>
      <a:lstStyle>
        <a:defPPr algn="l">
          <a:lnSpc>
            <a:spcPct val="80000"/>
          </a:lnSpc>
          <a:spcBef>
            <a:spcPts val="300"/>
          </a:spcBef>
          <a:defRPr sz="1200" dirty="0" err="1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gpn_report" id="{F8D1C6A7-815E-4B1B-922D-DDF256B6FD24}" vid="{8AC31970-B314-4C23-B764-C3D4C791947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{9D854FC7-7458-1F40-A3F9-44DCFCDFE30B}tf16401378</Template>
  <TotalTime>0</TotalTime>
  <Words>302</Words>
  <Application>Microsoft Office PowerPoint</Application>
  <PresentationFormat>Произвольный</PresentationFormat>
  <Paragraphs>90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1_gpn_report</vt:lpstr>
      <vt:lpstr>ВВЕДЕНИЕ В ПРОЕКТНУЮ деятельность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2022-11-17T18:59:49Z</dcterms:created>
  <dcterms:modified xsi:type="dcterms:W3CDTF">2023-09-11T01:34:33Z</dcterms:modified>
</cp:coreProperties>
</file>