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6" r:id="rId2"/>
    <p:sldId id="257" r:id="rId3"/>
    <p:sldId id="321" r:id="rId4"/>
    <p:sldId id="322" r:id="rId5"/>
    <p:sldId id="317" r:id="rId6"/>
    <p:sldId id="318" r:id="rId7"/>
    <p:sldId id="319" r:id="rId8"/>
    <p:sldId id="320" r:id="rId9"/>
    <p:sldId id="275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49D7"/>
    <a:srgbClr val="003399"/>
    <a:srgbClr val="669900"/>
    <a:srgbClr val="C9C9FF"/>
    <a:srgbClr val="C9E0A8"/>
    <a:srgbClr val="99CCFF"/>
    <a:srgbClr val="FFFFFF"/>
    <a:srgbClr val="5326A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6" autoAdjust="0"/>
    <p:restoredTop sz="94660"/>
  </p:normalViewPr>
  <p:slideViewPr>
    <p:cSldViewPr>
      <p:cViewPr varScale="1">
        <p:scale>
          <a:sx n="68" d="100"/>
          <a:sy n="68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2B4369-E3CE-4A22-A78C-FC403FA067D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E7010-E1A5-4F42-8B00-4AA901DB4C95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DF68A-80AB-45F5-BB0B-99D08921EA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F68A-80AB-45F5-BB0B-99D08921EA8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F68A-80AB-45F5-BB0B-99D08921EA8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553200" y="6372225"/>
            <a:ext cx="2133600" cy="244475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5486400" y="1524000"/>
            <a:ext cx="3135313" cy="244475"/>
          </a:xfrm>
        </p:spPr>
        <p:txBody>
          <a:bodyPr/>
          <a:lstStyle>
            <a:lvl1pPr>
              <a:defRPr sz="1800" b="1" i="1">
                <a:solidFill>
                  <a:schemeClr val="accent1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B70428DE-47AC-4FC3-874E-7593590AA77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228600" y="15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i="1">
                <a:solidFill>
                  <a:schemeClr val="bg2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8077200" cy="942975"/>
          </a:xfrm>
        </p:spPr>
        <p:txBody>
          <a:bodyPr/>
          <a:lstStyle>
            <a:lvl1pPr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419600"/>
            <a:ext cx="57912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EF9CFD-4DC8-4787-AC63-2371F32392E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A39D1-B598-4395-AE68-2C207450F37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401955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676400"/>
            <a:ext cx="401955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245FF1-D9D3-4986-B02D-7D3F36E298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62BC3C-2704-41A2-8CBD-8FC99C4C401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C02A00-2540-4E38-9461-BD5815E7DE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A25454-A980-4765-98FD-9A1E1AD4C0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212E1F-0CBF-4A1A-BA40-CB2B89D0EE2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0C0B1B-EA8F-42F6-B888-DEF4BAB59A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FD50F0-4A88-455D-8455-C64B445D1BE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25" y="457200"/>
            <a:ext cx="2047875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5991225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E44E3-ED6C-4147-A599-0D4DE7116D0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866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676400"/>
            <a:ext cx="8191500" cy="48006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6553200" y="65532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4191000" y="653415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fld id="{BFC38413-8658-49E2-AB2E-901BCDB63B6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381000" y="6534150"/>
            <a:ext cx="1905000" cy="26193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76400"/>
            <a:ext cx="81915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53200" y="65532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fld id="{445D840F-9823-44A0-9F7C-3355CF7BB4E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6800" y="457200"/>
            <a:ext cx="7086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pic>
        <p:nvPicPr>
          <p:cNvPr id="1125" name="Picture 101" descr="arrow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39125" y="447675"/>
            <a:ext cx="609600" cy="6096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8244408" cy="1800200"/>
          </a:xfrm>
        </p:spPr>
        <p:txBody>
          <a:bodyPr/>
          <a:lstStyle/>
          <a:p>
            <a:r>
              <a:rPr lang="ru-RU" sz="2400" b="1" dirty="0" smtClean="0">
                <a:latin typeface="+mn-lt"/>
              </a:rPr>
              <a:t>МОЛОДЕЖНЫЙ</a:t>
            </a:r>
            <a:r>
              <a:rPr lang="ru-RU" sz="1800" b="1" dirty="0" smtClean="0">
                <a:latin typeface="+mn-lt"/>
              </a:rPr>
              <a:t> </a:t>
            </a:r>
            <a:r>
              <a:rPr lang="ru-RU" sz="2400" b="1" dirty="0" smtClean="0">
                <a:latin typeface="+mn-lt"/>
              </a:rPr>
              <a:t>КЛУБ «МЕНЕДЖМЕНТ КАЧЕСТВА»</a:t>
            </a:r>
            <a:r>
              <a:rPr lang="ru-RU" sz="2800" b="1" i="1" dirty="0" smtClean="0">
                <a:latin typeface="+mn-lt"/>
              </a:rPr>
              <a:t> Первые результаты</a:t>
            </a:r>
            <a:r>
              <a:rPr lang="ru-RU" sz="4800" b="1" dirty="0" smtClean="0">
                <a:latin typeface="+mn-lt"/>
              </a:rPr>
              <a:t> </a:t>
            </a:r>
            <a:endParaRPr lang="en-US" sz="4000" b="1" dirty="0">
              <a:latin typeface="+mn-lt"/>
            </a:endParaRP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051720" y="4005064"/>
            <a:ext cx="5688632" cy="6480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 smtClean="0"/>
              <a:t>Качество сила, качество мощь,</a:t>
            </a:r>
            <a:br>
              <a:rPr lang="ru-RU" sz="1800" dirty="0" smtClean="0"/>
            </a:br>
            <a:r>
              <a:rPr lang="ru-RU" sz="1800" dirty="0" smtClean="0"/>
              <a:t>Будь вместе с нами, ВПЕРЕД МОЛОДЕЖЬ</a:t>
            </a:r>
            <a:r>
              <a:rPr lang="ru-RU" sz="1600" dirty="0" smtClean="0"/>
              <a:t>!</a:t>
            </a:r>
            <a:br>
              <a:rPr lang="ru-RU" sz="1600" dirty="0" smtClean="0"/>
            </a:br>
            <a:endParaRPr lang="en-US" sz="1600" dirty="0"/>
          </a:p>
        </p:txBody>
      </p:sp>
      <p:pic>
        <p:nvPicPr>
          <p:cNvPr id="70662" name="Picture 6" descr="ar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548680"/>
            <a:ext cx="609600" cy="609600"/>
          </a:xfrm>
          <a:prstGeom prst="rect">
            <a:avLst/>
          </a:prstGeom>
          <a:noFill/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88640"/>
            <a:ext cx="112166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gray">
          <a:xfrm>
            <a:off x="6444208" y="5013176"/>
            <a:ext cx="269979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Докладчики: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Хасенова</a:t>
            </a:r>
            <a:r>
              <a:rPr kumimoji="0" lang="ru-RU" sz="1800" b="1" i="1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Ая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i="1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Заболотнов Андрей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Сухих Дарья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Кращук</a:t>
            </a:r>
            <a:r>
              <a:rPr kumimoji="0" lang="ru-RU" sz="1800" b="1" i="1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Елена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i="1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Хныкина</a:t>
            </a:r>
            <a:r>
              <a:rPr lang="ru-RU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 Софья</a:t>
            </a:r>
            <a:endParaRPr kumimoji="0" lang="en-US" sz="1800" b="1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98" name="AutoShape 38"/>
          <p:cNvSpPr>
            <a:spLocks noChangeArrowheads="1"/>
          </p:cNvSpPr>
          <p:nvPr/>
        </p:nvSpPr>
        <p:spPr bwMode="gray">
          <a:xfrm>
            <a:off x="2384648" y="5297264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2400" b="1" dirty="0" smtClean="0">
                <a:solidFill>
                  <a:schemeClr val="tx2"/>
                </a:solidFill>
              </a:rPr>
              <a:t>Результаты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40999" name="AutoShape 39"/>
          <p:cNvSpPr>
            <a:spLocks noChangeArrowheads="1"/>
          </p:cNvSpPr>
          <p:nvPr/>
        </p:nvSpPr>
        <p:spPr bwMode="gray">
          <a:xfrm>
            <a:off x="2384648" y="4505176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2400" b="1" dirty="0" smtClean="0">
                <a:solidFill>
                  <a:schemeClr val="tx2"/>
                </a:solidFill>
              </a:rPr>
              <a:t>Этапы проекта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41000" name="AutoShape 40"/>
          <p:cNvSpPr>
            <a:spLocks noChangeArrowheads="1"/>
          </p:cNvSpPr>
          <p:nvPr/>
        </p:nvSpPr>
        <p:spPr bwMode="gray">
          <a:xfrm>
            <a:off x="2384648" y="3641080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2400" b="1" dirty="0" smtClean="0">
                <a:solidFill>
                  <a:schemeClr val="tx2"/>
                </a:solidFill>
              </a:rPr>
              <a:t>Цель проекта 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41001" name="AutoShape 41"/>
          <p:cNvSpPr>
            <a:spLocks noChangeArrowheads="1"/>
          </p:cNvSpPr>
          <p:nvPr/>
        </p:nvSpPr>
        <p:spPr bwMode="gray">
          <a:xfrm>
            <a:off x="2384648" y="2776984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2400" b="1" dirty="0" smtClean="0">
                <a:solidFill>
                  <a:schemeClr val="tx2"/>
                </a:solidFill>
              </a:rPr>
              <a:t>Участники проекта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41002" name="AutoShape 42"/>
          <p:cNvSpPr>
            <a:spLocks noChangeArrowheads="1"/>
          </p:cNvSpPr>
          <p:nvPr/>
        </p:nvSpPr>
        <p:spPr bwMode="gray">
          <a:xfrm>
            <a:off x="2339752" y="1912888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2400" b="1" dirty="0" smtClean="0">
                <a:solidFill>
                  <a:schemeClr val="tx2"/>
                </a:solidFill>
              </a:rPr>
              <a:t>Введение</a:t>
            </a:r>
            <a:endParaRPr lang="en-US" b="1" dirty="0">
              <a:solidFill>
                <a:schemeClr val="tx2"/>
              </a:solidFill>
            </a:endParaRPr>
          </a:p>
        </p:txBody>
      </p:sp>
      <p:grpSp>
        <p:nvGrpSpPr>
          <p:cNvPr id="41003" name="Group 43"/>
          <p:cNvGrpSpPr>
            <a:grpSpLocks/>
          </p:cNvGrpSpPr>
          <p:nvPr/>
        </p:nvGrpSpPr>
        <p:grpSpPr bwMode="auto">
          <a:xfrm>
            <a:off x="2030760" y="1967880"/>
            <a:ext cx="381000" cy="381000"/>
            <a:chOff x="2078" y="1680"/>
            <a:chExt cx="1615" cy="1615"/>
          </a:xfrm>
        </p:grpSpPr>
        <p:sp>
          <p:nvSpPr>
            <p:cNvPr id="41004" name="Oval 4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05" name="Oval 4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06" name="Oval 4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07" name="Oval 4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08" name="Oval 4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1009" name="Oval 4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1010" name="Group 50"/>
          <p:cNvGrpSpPr>
            <a:grpSpLocks/>
          </p:cNvGrpSpPr>
          <p:nvPr/>
        </p:nvGrpSpPr>
        <p:grpSpPr bwMode="auto">
          <a:xfrm>
            <a:off x="2030760" y="2831976"/>
            <a:ext cx="381000" cy="381000"/>
            <a:chOff x="2078" y="1680"/>
            <a:chExt cx="1615" cy="1615"/>
          </a:xfrm>
        </p:grpSpPr>
        <p:sp>
          <p:nvSpPr>
            <p:cNvPr id="41011" name="Oval 5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12" name="Oval 5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13" name="Oval 5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14" name="Oval 5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15" name="Oval 5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1016" name="Oval 5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1017" name="Group 57"/>
          <p:cNvGrpSpPr>
            <a:grpSpLocks/>
          </p:cNvGrpSpPr>
          <p:nvPr/>
        </p:nvGrpSpPr>
        <p:grpSpPr bwMode="auto">
          <a:xfrm>
            <a:off x="2051720" y="4560168"/>
            <a:ext cx="381000" cy="381000"/>
            <a:chOff x="2078" y="1680"/>
            <a:chExt cx="1615" cy="1615"/>
          </a:xfrm>
        </p:grpSpPr>
        <p:sp>
          <p:nvSpPr>
            <p:cNvPr id="41018" name="Oval 5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19" name="Oval 5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20" name="Oval 6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21" name="Oval 6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22" name="Oval 6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1023" name="Oval 6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1031" name="Group 71"/>
          <p:cNvGrpSpPr>
            <a:grpSpLocks/>
          </p:cNvGrpSpPr>
          <p:nvPr/>
        </p:nvGrpSpPr>
        <p:grpSpPr bwMode="auto">
          <a:xfrm>
            <a:off x="2051720" y="3696072"/>
            <a:ext cx="355600" cy="381000"/>
            <a:chOff x="2078" y="1680"/>
            <a:chExt cx="1615" cy="1615"/>
          </a:xfrm>
        </p:grpSpPr>
        <p:sp>
          <p:nvSpPr>
            <p:cNvPr id="41032" name="Oval 7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33" name="Oval 7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34" name="Oval 7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35" name="Oval 7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1036" name="Oval 7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1037" name="Oval 7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2" name="Group 43"/>
          <p:cNvGrpSpPr>
            <a:grpSpLocks/>
          </p:cNvGrpSpPr>
          <p:nvPr/>
        </p:nvGrpSpPr>
        <p:grpSpPr bwMode="auto">
          <a:xfrm>
            <a:off x="2123728" y="5373216"/>
            <a:ext cx="381000" cy="381000"/>
            <a:chOff x="2078" y="1680"/>
            <a:chExt cx="1615" cy="1615"/>
          </a:xfrm>
        </p:grpSpPr>
        <p:sp>
          <p:nvSpPr>
            <p:cNvPr id="63" name="Oval 4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Oval 4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Oval 4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6" name="Oval 4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" name="Oval 4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8" name="Oval 4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76" name="Номер слайда 7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6964" y="1940768"/>
            <a:ext cx="8191500" cy="28563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/>
              <a:t>Название: </a:t>
            </a:r>
          </a:p>
          <a:p>
            <a:pPr>
              <a:buNone/>
            </a:pPr>
            <a:r>
              <a:rPr lang="ru-RU" dirty="0" smtClean="0"/>
              <a:t>	Университет будущего глазами студентов.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/>
              <a:t>Лидер проекта:</a:t>
            </a:r>
          </a:p>
          <a:p>
            <a:pPr>
              <a:buNone/>
            </a:pPr>
            <a:r>
              <a:rPr lang="ru-RU" dirty="0" smtClean="0"/>
              <a:t>	Клепиков Алексей Сергеевич.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844824"/>
            <a:ext cx="8191500" cy="4632176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Проектная группа: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Члены молодежного клуба;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Сотрудники лаборатории технологического прогнозирования;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Группа преподавателей.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8"/>
            <a:ext cx="8191500" cy="43441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/>
              <a:t>	Разработка </a:t>
            </a:r>
            <a:r>
              <a:rPr lang="ru-RU" dirty="0" smtClean="0"/>
              <a:t>видения университета будущего глазами студентов и их вовлечение в процесс последующих преобразований.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988840"/>
            <a:ext cx="8191500" cy="448816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ru-RU" dirty="0" smtClean="0"/>
              <a:t>Подготовительный (ознакомление с проблематикой и анализ исторических фактов), проведение семинаров;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Генерация идей (студенты, преподаватели);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Формирование проектов изменений;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Представление и защита проектов (администрация университета);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Реализация проектов.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/>
              <a:t>Что удалось сделать:</a:t>
            </a:r>
          </a:p>
          <a:p>
            <a:pPr lvl="1"/>
            <a:r>
              <a:rPr lang="ru-RU" dirty="0" smtClean="0"/>
              <a:t>Создание группы;</a:t>
            </a:r>
          </a:p>
          <a:p>
            <a:pPr lvl="1"/>
            <a:r>
              <a:rPr lang="ru-RU" dirty="0" smtClean="0"/>
              <a:t>Информационное поле, заинтересованные стороны;</a:t>
            </a:r>
          </a:p>
          <a:p>
            <a:pPr lvl="1"/>
            <a:r>
              <a:rPr lang="ru-RU" dirty="0" smtClean="0"/>
              <a:t>Метавер;</a:t>
            </a:r>
          </a:p>
          <a:p>
            <a:pPr lvl="1"/>
            <a:r>
              <a:rPr lang="ru-RU" dirty="0" smtClean="0"/>
              <a:t>Мозговой штурм (конференция 2011, семинар для студентов, «знаниевый реактор»);</a:t>
            </a:r>
          </a:p>
          <a:p>
            <a:pPr lvl="1"/>
            <a:r>
              <a:rPr lang="ru-RU" dirty="0" smtClean="0"/>
              <a:t>История университетов;</a:t>
            </a:r>
          </a:p>
          <a:p>
            <a:pPr lvl="1"/>
            <a:r>
              <a:rPr lang="ru-RU" dirty="0" smtClean="0"/>
              <a:t>Идеология проекта.</a:t>
            </a:r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ru-RU" dirty="0" smtClean="0"/>
              <a:t>Студенты – не эксперты, нужны преподаватели;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Глобальность вопроса;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Недостаточная подготовка участников;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«Вялотекущий проект», временные потери;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Финансирование проекта (клуба);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Не совсем ясные результаты.</a:t>
            </a:r>
          </a:p>
          <a:p>
            <a:pPr lvl="1"/>
            <a:endParaRPr lang="ru-RU" dirty="0" smtClean="0"/>
          </a:p>
          <a:p>
            <a:pPr lvl="1"/>
            <a:endParaRPr lang="ru-RU" dirty="0" smtClean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EF9CFD-4DC8-4787-AC63-2371F32392E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349624" y="4005064"/>
            <a:ext cx="5246712" cy="20882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 smtClean="0"/>
              <a:t>Качество сила, качество мощь,</a:t>
            </a:r>
            <a:br>
              <a:rPr lang="ru-RU" dirty="0" smtClean="0"/>
            </a:br>
            <a:r>
              <a:rPr lang="ru-RU" dirty="0" smtClean="0"/>
              <a:t>Будь вместе с нами, ВПЕРЕД МОЛОДЕЖЬ!</a:t>
            </a:r>
            <a:endParaRPr lang="en-US" dirty="0"/>
          </a:p>
        </p:txBody>
      </p:sp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2267744" y="836712"/>
            <a:ext cx="6554688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Verdana"/>
                <a:ea typeface="Verdana"/>
                <a:cs typeface="Verdana"/>
              </a:rPr>
              <a:t>Спасибо за внимание</a:t>
            </a:r>
            <a:r>
              <a:rPr lang="en-US" sz="54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Verdana"/>
                <a:ea typeface="Verdana"/>
                <a:cs typeface="Verdana"/>
              </a:rPr>
              <a:t>!</a:t>
            </a:r>
            <a:endParaRPr lang="ru-RU" sz="54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5400000" scaled="1"/>
              </a:gradFill>
              <a:latin typeface="Verdana"/>
              <a:ea typeface="Verdana"/>
              <a:cs typeface="Verdan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88640"/>
            <a:ext cx="112166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</p:bldLst>
  </p:timing>
</p:sld>
</file>

<file path=ppt/theme/theme1.xml><?xml version="1.0" encoding="utf-8"?>
<a:theme xmlns:a="http://schemas.openxmlformats.org/drawingml/2006/main" name="cdb2004204gl">
  <a:themeElements>
    <a:clrScheme name="Тема Office 3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4EA7E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2D0F3"/>
      </a:accent5>
      <a:accent6>
        <a:srgbClr val="85AE49"/>
      </a:accent6>
      <a:hlink>
        <a:srgbClr val="9999FF"/>
      </a:hlink>
      <a:folHlink>
        <a:srgbClr val="855ADA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93583"/>
        </a:dk2>
        <a:lt2>
          <a:srgbClr val="C0C0C0"/>
        </a:lt2>
        <a:accent1>
          <a:srgbClr val="E46C22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EFBAAB"/>
        </a:accent5>
        <a:accent6>
          <a:srgbClr val="11B7D8"/>
        </a:accent6>
        <a:hlink>
          <a:srgbClr val="6A6AE2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76CA2A"/>
        </a:accent1>
        <a:accent2>
          <a:srgbClr val="E5772D"/>
        </a:accent2>
        <a:accent3>
          <a:srgbClr val="FFFFFF"/>
        </a:accent3>
        <a:accent4>
          <a:srgbClr val="000000"/>
        </a:accent4>
        <a:accent5>
          <a:srgbClr val="BDE1AC"/>
        </a:accent5>
        <a:accent6>
          <a:srgbClr val="CF6B28"/>
        </a:accent6>
        <a:hlink>
          <a:srgbClr val="1A50B2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4EA7E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2D0F3"/>
        </a:accent5>
        <a:accent6>
          <a:srgbClr val="85AE49"/>
        </a:accent6>
        <a:hlink>
          <a:srgbClr val="9999FF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cdb2004204gl</Template>
  <TotalTime>1698</TotalTime>
  <Words>148</Words>
  <Application>Microsoft Office PowerPoint</Application>
  <PresentationFormat>Экран (4:3)</PresentationFormat>
  <Paragraphs>65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cdb2004204gl</vt:lpstr>
      <vt:lpstr>МОЛОДЕЖНЫЙ КЛУБ «МЕНЕДЖМЕНТ КАЧЕСТВА» Первые результаты </vt:lpstr>
      <vt:lpstr>Содержание</vt:lpstr>
      <vt:lpstr>Введение</vt:lpstr>
      <vt:lpstr>Участники проекта</vt:lpstr>
      <vt:lpstr>Цель проекта</vt:lpstr>
      <vt:lpstr>Этапы проекта</vt:lpstr>
      <vt:lpstr>Результаты</vt:lpstr>
      <vt:lpstr>Основные проблемы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Менеджмент качества</dc:title>
  <dc:creator>aya</dc:creator>
  <cp:lastModifiedBy>aya</cp:lastModifiedBy>
  <cp:revision>125</cp:revision>
  <dcterms:created xsi:type="dcterms:W3CDTF">2012-04-20T02:21:28Z</dcterms:created>
  <dcterms:modified xsi:type="dcterms:W3CDTF">2012-05-30T07:25:22Z</dcterms:modified>
</cp:coreProperties>
</file>