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8280400" cy="7200900"/>
  <p:notesSz cx="6858000" cy="9144000"/>
  <p:defaultTextStyle>
    <a:defPPr>
      <a:defRPr lang="ru-RU"/>
    </a:defPPr>
    <a:lvl1pPr marL="0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4905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9809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04713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39618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74522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09427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44331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79236" algn="l" defTabSz="86980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446" y="-90"/>
      </p:cViewPr>
      <p:guideLst>
        <p:guide orient="horz" pos="2269"/>
        <p:guide pos="26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032" y="2236948"/>
            <a:ext cx="7038340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2061" y="4080512"/>
            <a:ext cx="5796280" cy="18402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9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4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39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09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79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097" y="4627247"/>
            <a:ext cx="7038340" cy="1430179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4097" y="3052049"/>
            <a:ext cx="7038340" cy="1575196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49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698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04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396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1745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094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0443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479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4020" y="1680213"/>
            <a:ext cx="3657177" cy="475226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09204" y="1680213"/>
            <a:ext cx="3657177" cy="475226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4020" y="1611869"/>
            <a:ext cx="3658615" cy="6717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4905" indent="0">
              <a:buNone/>
              <a:defRPr sz="1900" b="1"/>
            </a:lvl2pPr>
            <a:lvl3pPr marL="869809" indent="0">
              <a:buNone/>
              <a:defRPr sz="1700" b="1"/>
            </a:lvl3pPr>
            <a:lvl4pPr marL="1304713" indent="0">
              <a:buNone/>
              <a:defRPr sz="1500" b="1"/>
            </a:lvl4pPr>
            <a:lvl5pPr marL="1739618" indent="0">
              <a:buNone/>
              <a:defRPr sz="1500" b="1"/>
            </a:lvl5pPr>
            <a:lvl6pPr marL="2174522" indent="0">
              <a:buNone/>
              <a:defRPr sz="1500" b="1"/>
            </a:lvl6pPr>
            <a:lvl7pPr marL="2609427" indent="0">
              <a:buNone/>
              <a:defRPr sz="1500" b="1"/>
            </a:lvl7pPr>
            <a:lvl8pPr marL="3044331" indent="0">
              <a:buNone/>
              <a:defRPr sz="1500" b="1"/>
            </a:lvl8pPr>
            <a:lvl9pPr marL="347923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4020" y="2283619"/>
            <a:ext cx="3658615" cy="414885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06329" y="1611869"/>
            <a:ext cx="3660052" cy="6717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4905" indent="0">
              <a:buNone/>
              <a:defRPr sz="1900" b="1"/>
            </a:lvl2pPr>
            <a:lvl3pPr marL="869809" indent="0">
              <a:buNone/>
              <a:defRPr sz="1700" b="1"/>
            </a:lvl3pPr>
            <a:lvl4pPr marL="1304713" indent="0">
              <a:buNone/>
              <a:defRPr sz="1500" b="1"/>
            </a:lvl4pPr>
            <a:lvl5pPr marL="1739618" indent="0">
              <a:buNone/>
              <a:defRPr sz="1500" b="1"/>
            </a:lvl5pPr>
            <a:lvl6pPr marL="2174522" indent="0">
              <a:buNone/>
              <a:defRPr sz="1500" b="1"/>
            </a:lvl6pPr>
            <a:lvl7pPr marL="2609427" indent="0">
              <a:buNone/>
              <a:defRPr sz="1500" b="1"/>
            </a:lvl7pPr>
            <a:lvl8pPr marL="3044331" indent="0">
              <a:buNone/>
              <a:defRPr sz="1500" b="1"/>
            </a:lvl8pPr>
            <a:lvl9pPr marL="347923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206329" y="2283619"/>
            <a:ext cx="3660052" cy="414885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021" y="286703"/>
            <a:ext cx="2724195" cy="122015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7407" y="286705"/>
            <a:ext cx="4628973" cy="614576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021" y="1506858"/>
            <a:ext cx="2724195" cy="4925617"/>
          </a:xfrm>
        </p:spPr>
        <p:txBody>
          <a:bodyPr/>
          <a:lstStyle>
            <a:lvl1pPr marL="0" indent="0">
              <a:buNone/>
              <a:defRPr sz="1400"/>
            </a:lvl1pPr>
            <a:lvl2pPr marL="434905" indent="0">
              <a:buNone/>
              <a:defRPr sz="1200"/>
            </a:lvl2pPr>
            <a:lvl3pPr marL="869809" indent="0">
              <a:buNone/>
              <a:defRPr sz="900"/>
            </a:lvl3pPr>
            <a:lvl4pPr marL="1304713" indent="0">
              <a:buNone/>
              <a:defRPr sz="800"/>
            </a:lvl4pPr>
            <a:lvl5pPr marL="1739618" indent="0">
              <a:buNone/>
              <a:defRPr sz="800"/>
            </a:lvl5pPr>
            <a:lvl6pPr marL="2174522" indent="0">
              <a:buNone/>
              <a:defRPr sz="800"/>
            </a:lvl6pPr>
            <a:lvl7pPr marL="2609427" indent="0">
              <a:buNone/>
              <a:defRPr sz="800"/>
            </a:lvl7pPr>
            <a:lvl8pPr marL="3044331" indent="0">
              <a:buNone/>
              <a:defRPr sz="800"/>
            </a:lvl8pPr>
            <a:lvl9pPr marL="347923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3017" y="5040632"/>
            <a:ext cx="4968240" cy="595075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23017" y="643415"/>
            <a:ext cx="4968240" cy="4320540"/>
          </a:xfrm>
        </p:spPr>
        <p:txBody>
          <a:bodyPr/>
          <a:lstStyle>
            <a:lvl1pPr marL="0" indent="0">
              <a:buNone/>
              <a:defRPr sz="3100"/>
            </a:lvl1pPr>
            <a:lvl2pPr marL="434905" indent="0">
              <a:buNone/>
              <a:defRPr sz="2600"/>
            </a:lvl2pPr>
            <a:lvl3pPr marL="869809" indent="0">
              <a:buNone/>
              <a:defRPr sz="2300"/>
            </a:lvl3pPr>
            <a:lvl4pPr marL="1304713" indent="0">
              <a:buNone/>
              <a:defRPr sz="1900"/>
            </a:lvl4pPr>
            <a:lvl5pPr marL="1739618" indent="0">
              <a:buNone/>
              <a:defRPr sz="1900"/>
            </a:lvl5pPr>
            <a:lvl6pPr marL="2174522" indent="0">
              <a:buNone/>
              <a:defRPr sz="1900"/>
            </a:lvl6pPr>
            <a:lvl7pPr marL="2609427" indent="0">
              <a:buNone/>
              <a:defRPr sz="1900"/>
            </a:lvl7pPr>
            <a:lvl8pPr marL="3044331" indent="0">
              <a:buNone/>
              <a:defRPr sz="1900"/>
            </a:lvl8pPr>
            <a:lvl9pPr marL="3479236" indent="0">
              <a:buNone/>
              <a:defRPr sz="19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23017" y="5635706"/>
            <a:ext cx="4968240" cy="845105"/>
          </a:xfrm>
        </p:spPr>
        <p:txBody>
          <a:bodyPr/>
          <a:lstStyle>
            <a:lvl1pPr marL="0" indent="0">
              <a:buNone/>
              <a:defRPr sz="1400"/>
            </a:lvl1pPr>
            <a:lvl2pPr marL="434905" indent="0">
              <a:buNone/>
              <a:defRPr sz="1200"/>
            </a:lvl2pPr>
            <a:lvl3pPr marL="869809" indent="0">
              <a:buNone/>
              <a:defRPr sz="900"/>
            </a:lvl3pPr>
            <a:lvl4pPr marL="1304713" indent="0">
              <a:buNone/>
              <a:defRPr sz="800"/>
            </a:lvl4pPr>
            <a:lvl5pPr marL="1739618" indent="0">
              <a:buNone/>
              <a:defRPr sz="800"/>
            </a:lvl5pPr>
            <a:lvl6pPr marL="2174522" indent="0">
              <a:buNone/>
              <a:defRPr sz="800"/>
            </a:lvl6pPr>
            <a:lvl7pPr marL="2609427" indent="0">
              <a:buNone/>
              <a:defRPr sz="800"/>
            </a:lvl7pPr>
            <a:lvl8pPr marL="3044331" indent="0">
              <a:buNone/>
              <a:defRPr sz="800"/>
            </a:lvl8pPr>
            <a:lvl9pPr marL="347923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03291" y="288371"/>
            <a:ext cx="1863089" cy="61441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14020" y="288371"/>
            <a:ext cx="5451263" cy="61441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020" y="288370"/>
            <a:ext cx="7452360" cy="1200150"/>
          </a:xfrm>
          <a:prstGeom prst="rect">
            <a:avLst/>
          </a:prstGeom>
        </p:spPr>
        <p:txBody>
          <a:bodyPr vert="horz" lIns="86981" tIns="43490" rIns="86981" bIns="4349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4020" y="1680213"/>
            <a:ext cx="7452360" cy="4752261"/>
          </a:xfrm>
          <a:prstGeom prst="rect">
            <a:avLst/>
          </a:prstGeom>
        </p:spPr>
        <p:txBody>
          <a:bodyPr vert="horz" lIns="86981" tIns="43490" rIns="86981" bIns="4349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14022" y="6674171"/>
            <a:ext cx="1932092" cy="383381"/>
          </a:xfrm>
          <a:prstGeom prst="rect">
            <a:avLst/>
          </a:prstGeom>
        </p:spPr>
        <p:txBody>
          <a:bodyPr vert="horz" lIns="86981" tIns="43490" rIns="86981" bIns="434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829137" y="6674171"/>
            <a:ext cx="2622128" cy="383381"/>
          </a:xfrm>
          <a:prstGeom prst="rect">
            <a:avLst/>
          </a:prstGeom>
        </p:spPr>
        <p:txBody>
          <a:bodyPr vert="horz" lIns="86981" tIns="43490" rIns="86981" bIns="434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934288" y="6674171"/>
            <a:ext cx="1932092" cy="383381"/>
          </a:xfrm>
          <a:prstGeom prst="rect">
            <a:avLst/>
          </a:prstGeom>
        </p:spPr>
        <p:txBody>
          <a:bodyPr vert="horz" lIns="86981" tIns="43490" rIns="86981" bIns="434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69809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6179" indent="-326179" algn="l" defTabSz="869809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06720" indent="-271815" algn="l" defTabSz="869809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261" indent="-217452" algn="l" defTabSz="86980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22166" indent="-217452" algn="l" defTabSz="869809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7070" indent="-217452" algn="l" defTabSz="869809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1975" indent="-217452" algn="l" defTabSz="86980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26879" indent="-217452" algn="l" defTabSz="86980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61783" indent="-217452" algn="l" defTabSz="86980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96688" indent="-217452" algn="l" defTabSz="86980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4905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9809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4713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9618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74522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9427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44331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79236" algn="l" defTabSz="86980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1_Образовательная деятельность\Учебный процесс\Сайт ИнЭО\2_Абитуриенту\10_Памятка и буклет\1.PNG"/>
          <p:cNvPicPr>
            <a:picLocks noChangeAspect="1" noChangeArrowheads="1"/>
          </p:cNvPicPr>
          <p:nvPr/>
        </p:nvPicPr>
        <p:blipFill>
          <a:blip r:embed="rId2" cstate="print"/>
          <a:srcRect l="728" r="592" b="733"/>
          <a:stretch>
            <a:fillRect/>
          </a:stretch>
        </p:blipFill>
        <p:spPr bwMode="auto">
          <a:xfrm>
            <a:off x="0" y="1"/>
            <a:ext cx="8280400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1_Образовательная деятельность\Учебный процесс\Сайт ИнЭО\2_Абитуриенту\10_Памятка и буклет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00640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1_Образовательная деятельность\Учебный процесс\Сайт ИнЭО\2_Абитуриенту\10_Памятка и буклет\3.PNG"/>
          <p:cNvPicPr>
            <a:picLocks noChangeAspect="1" noChangeArrowheads="1"/>
          </p:cNvPicPr>
          <p:nvPr/>
        </p:nvPicPr>
        <p:blipFill>
          <a:blip r:embed="rId2" cstate="print"/>
          <a:srcRect l="807"/>
          <a:stretch>
            <a:fillRect/>
          </a:stretch>
        </p:blipFill>
        <p:spPr bwMode="auto">
          <a:xfrm>
            <a:off x="3" y="0"/>
            <a:ext cx="8172646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1_Образовательная деятельность\Учебный процесс\Сайт ИнЭО\2_Абитуриенту\10_Памятка и буклет\4.PNG"/>
          <p:cNvPicPr>
            <a:picLocks noChangeAspect="1" noChangeArrowheads="1"/>
          </p:cNvPicPr>
          <p:nvPr/>
        </p:nvPicPr>
        <p:blipFill>
          <a:blip r:embed="rId2" cstate="print"/>
          <a:srcRect l="974"/>
          <a:stretch>
            <a:fillRect/>
          </a:stretch>
        </p:blipFill>
        <p:spPr bwMode="auto">
          <a:xfrm>
            <a:off x="0" y="0"/>
            <a:ext cx="8100640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1_Образовательная деятельность\Учебный процесс\Сайт ИнЭО\2_Абитуриенту\10_Памятка и буклет\5.PNG"/>
          <p:cNvPicPr>
            <a:picLocks noChangeAspect="1" noChangeArrowheads="1"/>
          </p:cNvPicPr>
          <p:nvPr/>
        </p:nvPicPr>
        <p:blipFill>
          <a:blip r:embed="rId2" cstate="print"/>
          <a:srcRect l="195"/>
          <a:stretch>
            <a:fillRect/>
          </a:stretch>
        </p:blipFill>
        <p:spPr bwMode="auto">
          <a:xfrm>
            <a:off x="2" y="0"/>
            <a:ext cx="8100638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1_Образовательная деятельность\Учебный процесс\Сайт ИнЭО\2_Абитуриенту\10_Памятка и буклет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768" y="0"/>
            <a:ext cx="7776864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0</Words>
  <Application>Microsoft Office PowerPoint</Application>
  <PresentationFormat>Произвольный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Быховец Ирина Анатольевна</dc:creator>
  <cp:lastModifiedBy>irene</cp:lastModifiedBy>
  <cp:revision>6</cp:revision>
  <dcterms:created xsi:type="dcterms:W3CDTF">2016-05-25T11:41:34Z</dcterms:created>
  <dcterms:modified xsi:type="dcterms:W3CDTF">2016-05-26T03:46:03Z</dcterms:modified>
</cp:coreProperties>
</file>