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80284" autoAdjust="0"/>
  </p:normalViewPr>
  <p:slideViewPr>
    <p:cSldViewPr>
      <p:cViewPr>
        <p:scale>
          <a:sx n="66" d="100"/>
          <a:sy n="66" d="100"/>
        </p:scale>
        <p:origin x="-149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93473-A514-4760-9AEA-5786CBDF8E05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430A5-0DAE-4208-BCBC-FE77E86F44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685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430A5-0DAE-4208-BCBC-FE77E86F4446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EC8F8-BE34-4F40-AE78-D2EB8CD29E33}" type="datetimeFigureOut">
              <a:rPr lang="ru-RU" smtClean="0"/>
              <a:pPr/>
              <a:t>11.07.2012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1008112"/>
          </a:xfrm>
        </p:spPr>
        <p:txBody>
          <a:bodyPr>
            <a:noAutofit/>
          </a:bodyPr>
          <a:lstStyle/>
          <a:p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678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</TotalTime>
  <Words>1</Words>
  <Application>Microsoft Office PowerPoint</Application>
  <PresentationFormat>Экран (4:3)</PresentationFormat>
  <Paragraphs>1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Ekaterina A. Kiryanova</dc:creator>
  <cp:lastModifiedBy>Operator</cp:lastModifiedBy>
  <cp:revision>86</cp:revision>
  <dcterms:created xsi:type="dcterms:W3CDTF">2011-03-11T03:57:21Z</dcterms:created>
  <dcterms:modified xsi:type="dcterms:W3CDTF">2012-07-11T06:53:21Z</dcterms:modified>
</cp:coreProperties>
</file>