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8" r:id="rId2"/>
    <p:sldId id="284" r:id="rId3"/>
    <p:sldId id="285" r:id="rId4"/>
    <p:sldId id="286" r:id="rId5"/>
    <p:sldId id="291" r:id="rId6"/>
    <p:sldId id="29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1FDA86E-C17E-484B-B44E-3BC2B087E337}">
          <p14:sldIdLst>
            <p14:sldId id="258"/>
            <p14:sldId id="284"/>
            <p14:sldId id="285"/>
            <p14:sldId id="286"/>
            <p14:sldId id="291"/>
            <p14:sldId id="29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 varScale="1">
        <p:scale>
          <a:sx n="39" d="100"/>
          <a:sy n="39" d="100"/>
        </p:scale>
        <p:origin x="-13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441E2A-932B-488C-8384-63A20E4D26A4}" type="datetimeFigureOut">
              <a:rPr lang="ru-RU" smtClean="0"/>
              <a:t>21.01.2019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A58285-54C8-4479-B2D4-71E26D3F1F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8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5A457-98EA-48DA-8D53-19B0F62E0371}" type="datetime1">
              <a:rPr lang="ru-RU" smtClean="0"/>
              <a:t>21.01.2019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344B4-C324-4F39-B922-9B1685A3131D}" type="datetime1">
              <a:rPr lang="ru-RU" smtClean="0"/>
              <a:t>21.01.2019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2C56-110D-406D-926D-6F665A59F85F}" type="datetime1">
              <a:rPr lang="ru-RU" smtClean="0"/>
              <a:t>21.01.2019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C92F9-797A-4EDE-A08D-6E2E51C77460}" type="datetime1">
              <a:rPr lang="ru-RU" smtClean="0"/>
              <a:t>21.01.2019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B4AF6-1485-4A00-BCDA-29CF32FACD5E}" type="datetime1">
              <a:rPr lang="ru-RU" smtClean="0"/>
              <a:t>21.01.2019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A37D6-3E4A-4986-A2BD-9B260674CCC0}" type="datetime1">
              <a:rPr lang="ru-RU" smtClean="0"/>
              <a:t>21.01.2019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6AD0F-A3CC-4577-8ACD-B21C67337AF7}" type="datetime1">
              <a:rPr lang="ru-RU" smtClean="0"/>
              <a:t>21.01.2019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17D43-4456-4B3E-81C1-A8FEEF8CEAC9}" type="datetime1">
              <a:rPr lang="ru-RU" smtClean="0"/>
              <a:t>21.01.2019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3869-8BCD-4A87-B5D7-7CF2562E4983}" type="datetime1">
              <a:rPr lang="ru-RU" smtClean="0"/>
              <a:t>21.01.2019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66C8-3ABB-46D7-8B8B-6D9065120B1F}" type="datetime1">
              <a:rPr lang="ru-RU" smtClean="0"/>
              <a:t>21.01.2019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9D3F1-945B-4C9D-911E-E54750ABE09D}" type="datetime1">
              <a:rPr lang="ru-RU" smtClean="0"/>
              <a:t>21.01.2019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0CEDC00-41DD-4954-852B-6A91B8385F45}" type="datetime1">
              <a:rPr lang="ru-RU" smtClean="0"/>
              <a:t>21.01.2019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260350"/>
            <a:ext cx="7772400" cy="14700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ru-RU" sz="6400" dirty="0">
                <a:solidFill>
                  <a:srgbClr val="C00000"/>
                </a:solidFill>
              </a:rPr>
              <a:t>Креативность инженера</a:t>
            </a:r>
            <a:endParaRPr lang="ru-RU" altLang="ru-RU" sz="6400" dirty="0" smtClean="0">
              <a:solidFill>
                <a:srgbClr val="C000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4724400"/>
            <a:ext cx="6400800" cy="1752600"/>
          </a:xfrm>
        </p:spPr>
        <p:txBody>
          <a:bodyPr/>
          <a:lstStyle/>
          <a:p>
            <a:pPr eaLnBrk="1" hangingPunct="1"/>
            <a:r>
              <a:rPr lang="ru-RU" altLang="ru-RU" smtClean="0"/>
              <a:t>Старший преподаватель </a:t>
            </a:r>
          </a:p>
          <a:p>
            <a:pPr eaLnBrk="1" hangingPunct="1"/>
            <a:r>
              <a:rPr lang="ru-RU" altLang="ru-RU" smtClean="0">
                <a:solidFill>
                  <a:srgbClr val="FF0000"/>
                </a:solidFill>
              </a:rPr>
              <a:t>Вторушин Николай Анатольевич</a:t>
            </a:r>
          </a:p>
          <a:p>
            <a:pPr eaLnBrk="1" hangingPunct="1"/>
            <a:r>
              <a:rPr lang="en-US" altLang="ru-RU" smtClean="0">
                <a:solidFill>
                  <a:srgbClr val="FFC000"/>
                </a:solidFill>
              </a:rPr>
              <a:t>nav@tpu.ru</a:t>
            </a:r>
            <a:endParaRPr lang="ru-RU" altLang="ru-RU" smtClean="0">
              <a:solidFill>
                <a:srgbClr val="FFC000"/>
              </a:solidFill>
            </a:endParaRPr>
          </a:p>
        </p:txBody>
      </p:sp>
      <p:pic>
        <p:nvPicPr>
          <p:cNvPr id="4100" name="Picture 4" descr="http://www.manwb.ru/pub/Pictures-Articles/Articles521-540/539_enlen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700213"/>
            <a:ext cx="3960813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875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AutoShap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3200" dirty="0" smtClean="0">
                <a:solidFill>
                  <a:srgbClr val="FFC000"/>
                </a:solidFill>
                <a:effectLst/>
              </a:rPr>
              <a:t>Постмодернизм - хаос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ED8A61-1072-4026-816A-1C9A98BC111C}" type="slidenum">
              <a:rPr lang="ru-RU" altLang="ru-RU"/>
              <a:pPr>
                <a:defRPr/>
              </a:pPr>
              <a:t>2</a:t>
            </a:fld>
            <a:endParaRPr lang="ru-RU" alt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060848"/>
            <a:ext cx="7071431" cy="397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467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AutoShap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3200" dirty="0">
                <a:solidFill>
                  <a:srgbClr val="FFC000"/>
                </a:solidFill>
                <a:effectLst/>
              </a:rPr>
              <a:t>Феноменология</a:t>
            </a:r>
            <a:br>
              <a:rPr lang="ru-RU" altLang="ru-RU" sz="3200" dirty="0">
                <a:solidFill>
                  <a:srgbClr val="FFC000"/>
                </a:solidFill>
                <a:effectLst/>
              </a:rPr>
            </a:br>
            <a:r>
              <a:rPr lang="ru-RU" altLang="ru-RU" sz="3200" dirty="0">
                <a:solidFill>
                  <a:srgbClr val="FFC000"/>
                </a:solidFill>
                <a:effectLst/>
              </a:rPr>
              <a:t> </a:t>
            </a:r>
            <a:r>
              <a:rPr lang="ru-RU" altLang="ru-RU" sz="3200" dirty="0" smtClean="0">
                <a:solidFill>
                  <a:srgbClr val="FFC000"/>
                </a:solidFill>
                <a:effectLst/>
              </a:rPr>
              <a:t>- порядок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ED8A61-1072-4026-816A-1C9A98BC111C}" type="slidenum">
              <a:rPr lang="ru-RU" altLang="ru-RU"/>
              <a:pPr>
                <a:defRPr/>
              </a:pPr>
              <a:t>3</a:t>
            </a:fld>
            <a:endParaRPr lang="ru-RU" alt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916832"/>
            <a:ext cx="5715000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700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AutoShap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ТВОРЧЕСТВО = порядок</a:t>
            </a:r>
            <a:r>
              <a:rPr lang="en-US" alt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alt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хаос</a:t>
            </a:r>
            <a:r>
              <a:rPr lang="en-US" alt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</a:t>
            </a:r>
            <a:r>
              <a:rPr lang="ru-RU" alt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хаос</a:t>
            </a:r>
            <a:r>
              <a:rPr lang="en-US" alt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alt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порядок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ED8A61-1072-4026-816A-1C9A98BC111C}" type="slidenum">
              <a:rPr lang="ru-RU" altLang="ru-RU"/>
              <a:pPr>
                <a:defRPr/>
              </a:pPr>
              <a:t>4</a:t>
            </a:fld>
            <a:endParaRPr lang="ru-RU" alt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76" y="1844824"/>
            <a:ext cx="7828056" cy="476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002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393778-46AD-4271-826D-6FF0325C2DBA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60350"/>
            <a:ext cx="8243888" cy="623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1708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C000"/>
                </a:solidFill>
              </a:rPr>
              <a:t>Супер вывод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3011" name="Объект 2"/>
          <p:cNvSpPr>
            <a:spLocks noGrp="1"/>
          </p:cNvSpPr>
          <p:nvPr>
            <p:ph idx="1"/>
          </p:nvPr>
        </p:nvSpPr>
        <p:spPr>
          <a:xfrm>
            <a:off x="323528" y="1600200"/>
            <a:ext cx="8568952" cy="1324744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altLang="ru-RU" sz="5400" b="1" dirty="0" smtClean="0">
                <a:solidFill>
                  <a:srgbClr val="FF0000"/>
                </a:solidFill>
              </a:rPr>
              <a:t>ЧЕСТНО ВЫРАЗИТЬ СЕБЯ</a:t>
            </a:r>
          </a:p>
          <a:p>
            <a:pPr marL="0" indent="0" algn="ctr">
              <a:buNone/>
            </a:pPr>
            <a:r>
              <a:rPr lang="ru-RU" altLang="ru-RU" sz="5400" b="1" dirty="0" smtClean="0">
                <a:solidFill>
                  <a:srgbClr val="FF0000"/>
                </a:solidFill>
              </a:rPr>
              <a:t>ИЛИ...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920B0C-245B-463D-8FAE-985E086C693C}" type="slidenum">
              <a:rPr lang="ru-RU" altLang="ru-RU"/>
              <a:pPr>
                <a:defRPr/>
              </a:pPr>
              <a:t>6</a:t>
            </a:fld>
            <a:endParaRPr lang="ru-RU" alt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778" y="3068960"/>
            <a:ext cx="6748463" cy="3405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868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222</TotalTime>
  <Words>33</Words>
  <Application>Microsoft Office PowerPoint</Application>
  <PresentationFormat>Экран (4:3)</PresentationFormat>
  <Paragraphs>15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Апекс</vt:lpstr>
      <vt:lpstr>Креативность инженера</vt:lpstr>
      <vt:lpstr>Постмодернизм - хаос</vt:lpstr>
      <vt:lpstr>Феноменология  - порядок</vt:lpstr>
      <vt:lpstr>ТВОРЧЕСТВО = порядок/хаос + хаос/порядок</vt:lpstr>
      <vt:lpstr>Презентация PowerPoint</vt:lpstr>
      <vt:lpstr>Супер вывод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Chelovek</dc:creator>
  <cp:lastModifiedBy>Chelovek</cp:lastModifiedBy>
  <cp:revision>28</cp:revision>
  <dcterms:created xsi:type="dcterms:W3CDTF">2019-01-08T11:15:45Z</dcterms:created>
  <dcterms:modified xsi:type="dcterms:W3CDTF">2019-01-21T10:51:03Z</dcterms:modified>
</cp:coreProperties>
</file>