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70" r:id="rId4"/>
    <p:sldId id="264" r:id="rId5"/>
    <p:sldId id="265" r:id="rId6"/>
    <p:sldId id="260" r:id="rId7"/>
    <p:sldId id="258" r:id="rId8"/>
    <p:sldId id="262" r:id="rId9"/>
    <p:sldId id="267" r:id="rId10"/>
    <p:sldId id="268" r:id="rId11"/>
    <p:sldId id="269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2708920"/>
            <a:ext cx="7175351" cy="221653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Инженеры бывают разные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64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пирамида </a:t>
            </a:r>
            <a:r>
              <a:rPr lang="ru-RU" dirty="0" err="1" smtClean="0"/>
              <a:t>Маслоу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8640"/>
            <a:ext cx="7056783" cy="5688632"/>
          </a:xfrm>
        </p:spPr>
      </p:pic>
    </p:spTree>
    <p:extLst>
      <p:ext uri="{BB962C8B-B14F-4D97-AF65-F5344CB8AC3E}">
        <p14:creationId xmlns:p14="http://schemas.microsoft.com/office/powerpoint/2010/main" val="640933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Классический инженер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98" y="620688"/>
            <a:ext cx="5583819" cy="3456384"/>
          </a:xfrm>
        </p:spPr>
      </p:pic>
    </p:spTree>
    <p:extLst>
      <p:ext uri="{BB962C8B-B14F-4D97-AF65-F5344CB8AC3E}">
        <p14:creationId xmlns:p14="http://schemas.microsoft.com/office/powerpoint/2010/main" val="370751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Неклассический инженер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20688"/>
            <a:ext cx="6768752" cy="3528392"/>
          </a:xfrm>
        </p:spPr>
      </p:pic>
    </p:spTree>
    <p:extLst>
      <p:ext uri="{BB962C8B-B14F-4D97-AF65-F5344CB8AC3E}">
        <p14:creationId xmlns:p14="http://schemas.microsoft.com/office/powerpoint/2010/main" val="318864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Креативный инженер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76672"/>
            <a:ext cx="7272808" cy="3672408"/>
          </a:xfrm>
        </p:spPr>
      </p:pic>
    </p:spTree>
    <p:extLst>
      <p:ext uri="{BB962C8B-B14F-4D97-AF65-F5344CB8AC3E}">
        <p14:creationId xmlns:p14="http://schemas.microsoft.com/office/powerpoint/2010/main" val="231549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Классический инженер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20688"/>
            <a:ext cx="7344816" cy="3456384"/>
          </a:xfrm>
        </p:spPr>
      </p:pic>
    </p:spTree>
    <p:extLst>
      <p:ext uri="{BB962C8B-B14F-4D97-AF65-F5344CB8AC3E}">
        <p14:creationId xmlns:p14="http://schemas.microsoft.com/office/powerpoint/2010/main" val="739709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Неклассический инженер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20688"/>
            <a:ext cx="3456384" cy="3456384"/>
          </a:xfrm>
        </p:spPr>
      </p:pic>
    </p:spTree>
    <p:extLst>
      <p:ext uri="{BB962C8B-B14F-4D97-AF65-F5344CB8AC3E}">
        <p14:creationId xmlns:p14="http://schemas.microsoft.com/office/powerpoint/2010/main" val="122912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Креативный инженер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20688"/>
            <a:ext cx="6264696" cy="3528392"/>
          </a:xfrm>
        </p:spPr>
      </p:pic>
    </p:spTree>
    <p:extLst>
      <p:ext uri="{BB962C8B-B14F-4D97-AF65-F5344CB8AC3E}">
        <p14:creationId xmlns:p14="http://schemas.microsoft.com/office/powerpoint/2010/main" val="1993046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мост</a:t>
            </a:r>
            <a:endParaRPr lang="ru-RU" dirty="0"/>
          </a:p>
        </p:txBody>
      </p:sp>
      <p:pic>
        <p:nvPicPr>
          <p:cNvPr id="1026" name="Picture 2" descr="https://million-wallpapers.ru/wallpapers/2/0/4319444572569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7258407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450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лёд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6672"/>
            <a:ext cx="7272808" cy="3816423"/>
          </a:xfrm>
        </p:spPr>
      </p:pic>
    </p:spTree>
    <p:extLst>
      <p:ext uri="{BB962C8B-B14F-4D97-AF65-F5344CB8AC3E}">
        <p14:creationId xmlns:p14="http://schemas.microsoft.com/office/powerpoint/2010/main" val="2106746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телепорт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58" y="476672"/>
            <a:ext cx="6106276" cy="3816423"/>
          </a:xfrm>
        </p:spPr>
      </p:pic>
    </p:spTree>
    <p:extLst>
      <p:ext uri="{BB962C8B-B14F-4D97-AF65-F5344CB8AC3E}">
        <p14:creationId xmlns:p14="http://schemas.microsoft.com/office/powerpoint/2010/main" val="22839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324CC2-A8ED-41E5-B931-90E1D5014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1" y="4437112"/>
            <a:ext cx="7334200" cy="172819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Спасибо </a:t>
            </a:r>
            <a:r>
              <a:rPr lang="ru-RU" dirty="0"/>
              <a:t>за внимание!</a:t>
            </a:r>
          </a:p>
        </p:txBody>
      </p:sp>
      <p:pic>
        <p:nvPicPr>
          <p:cNvPr id="1026" name="Picture 2" descr="https://zabavnik.club/wp-content/uploads/2018/07/Uchenyy_kot_6_17060228.jpg">
            <a:extLst>
              <a:ext uri="{FF2B5EF4-FFF2-40B4-BE49-F238E27FC236}">
                <a16:creationId xmlns:a16="http://schemas.microsoft.com/office/drawing/2014/main" xmlns="" id="{C3CAAAFF-72E3-4236-AC07-C2B04728988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3525"/>
            <a:ext cx="6048671" cy="412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44595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</TotalTime>
  <Words>18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Инженеры бывают разные</vt:lpstr>
      <vt:lpstr>  пирамида Маслоу</vt:lpstr>
      <vt:lpstr>Классический инженер</vt:lpstr>
      <vt:lpstr>Неклассический инженер</vt:lpstr>
      <vt:lpstr>Креативный инженер</vt:lpstr>
      <vt:lpstr>Классический инженер</vt:lpstr>
      <vt:lpstr>Неклассический инженер</vt:lpstr>
      <vt:lpstr>Креативный инженер</vt:lpstr>
      <vt:lpstr>мост</vt:lpstr>
      <vt:lpstr>лёд</vt:lpstr>
      <vt:lpstr>телепорт</vt:lpstr>
      <vt:lpstr>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Инженеры бывают разные</dc:title>
  <dc:creator>Chelovek</dc:creator>
  <cp:lastModifiedBy>Nikolay A. Vtorushin</cp:lastModifiedBy>
  <cp:revision>5</cp:revision>
  <dcterms:created xsi:type="dcterms:W3CDTF">2018-09-23T12:43:20Z</dcterms:created>
  <dcterms:modified xsi:type="dcterms:W3CDTF">2018-10-03T03:03:38Z</dcterms:modified>
</cp:coreProperties>
</file>