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868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33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83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725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35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95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50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67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930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99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43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55687-BAD8-494F-AD70-3015FB1A8A47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52012-19D0-403F-81C4-CEC6B7FCD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069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Пакет </a:t>
            </a:r>
            <a:r>
              <a:rPr lang="ru-RU" dirty="0"/>
              <a:t>«Технологии подбора персонала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Кузин </a:t>
            </a:r>
            <a:r>
              <a:rPr lang="ru-RU" dirty="0" smtClean="0"/>
              <a:t>А.Ю.</a:t>
            </a:r>
          </a:p>
          <a:p>
            <a:r>
              <a:rPr lang="ru-RU" dirty="0" smtClean="0"/>
              <a:t>Лекция № 8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32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Таблица результатов собеседования</a:t>
            </a:r>
            <a:r>
              <a:rPr lang="ru-RU" b="1" i="1" dirty="0"/>
              <a:t/>
            </a:r>
            <a:br>
              <a:rPr lang="ru-RU" b="1" i="1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539688"/>
              </p:ext>
            </p:extLst>
          </p:nvPr>
        </p:nvGraphicFramePr>
        <p:xfrm>
          <a:off x="838200" y="1521151"/>
          <a:ext cx="10515599" cy="43156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96403"/>
                <a:gridCol w="1194572"/>
                <a:gridCol w="1390162"/>
                <a:gridCol w="1390162"/>
                <a:gridCol w="1390162"/>
                <a:gridCol w="1360719"/>
                <a:gridCol w="1293419"/>
              </a:tblGrid>
              <a:tr h="21475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Фамилии кандидатов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Зрелость и благополучие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Общий интеллект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(Айзенк, Кеттел)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Ориентация на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дело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Коммуникативные навыки, культура эмоций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Зрительная ориентация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(З,С,К;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 и 2 Горбов)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Переключаемость внимания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39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</a:t>
            </a:r>
            <a:r>
              <a:rPr lang="ru-RU" dirty="0" err="1" smtClean="0"/>
              <a:t>Горбова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5" y="1491788"/>
            <a:ext cx="4651306" cy="468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06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Экспресс-тест коммуникабельности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Происходит встреча с важным для фирмы клиентом. Присут­ствуют: клиент, вы и ваш шеф — начальник отдела. Кли­ент несговорчив, спорит с шефом. Чье мнение о ходе встречи для вас важнее?</a:t>
            </a:r>
          </a:p>
          <a:p>
            <a:r>
              <a:rPr lang="ru-RU" dirty="0"/>
              <a:t>1) клиента; 2) шефа; 3) собственное.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456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коммуникабельности (продолжение)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2. Вы — начальник отдела в компьютерной фирме. Вам нуж­но принять на работу продавца компьютеров в розницу. Есть три кандидата:</a:t>
            </a:r>
          </a:p>
          <a:p>
            <a:r>
              <a:rPr lang="ru-RU" dirty="0"/>
              <a:t>А) Без опыта, но очень хочет научиться продавать ком­пьютеры;</a:t>
            </a:r>
          </a:p>
          <a:p>
            <a:r>
              <a:rPr lang="ru-RU" dirty="0"/>
              <a:t>В) С опытом в один год, удовлетворен оплатой;</a:t>
            </a:r>
          </a:p>
          <a:p>
            <a:r>
              <a:rPr lang="ru-RU" dirty="0"/>
              <a:t>С) С опытом в 5 лет, оплатой удовлетворен не вполне. </a:t>
            </a:r>
          </a:p>
          <a:p>
            <a:r>
              <a:rPr lang="ru-RU" dirty="0"/>
              <a:t>Кого бы вы предпочли? (Расставьте приоритеты.)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997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коммуникабельности (продолжение)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3. Если клиент вас раздражает:</a:t>
            </a:r>
          </a:p>
          <a:p>
            <a:r>
              <a:rPr lang="ru-RU" dirty="0"/>
              <a:t>1) Надо взять себя в руки;</a:t>
            </a:r>
          </a:p>
          <a:p>
            <a:r>
              <a:rPr lang="ru-RU" dirty="0"/>
              <a:t>2) Лучше передать его коллеге;</a:t>
            </a:r>
          </a:p>
          <a:p>
            <a:r>
              <a:rPr lang="ru-RU" dirty="0"/>
              <a:t>3) Это значит, что он некомпетентен и бесполезен для меня и для фирмы;</a:t>
            </a:r>
          </a:p>
          <a:p>
            <a:r>
              <a:rPr lang="ru-RU" dirty="0"/>
              <a:t>4) На такие мелочи я не обращаю внимания;</a:t>
            </a:r>
          </a:p>
          <a:p>
            <a:r>
              <a:rPr lang="ru-RU" dirty="0"/>
              <a:t>5) У меня такого не бывает — клиент есть клиент, он не может раздражать.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0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коммуникабельности (продолжение)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4. Клиент говорит вам: «Как здорово вы справились с моим зака­зом — это просто высший класс!» Какой ответ с вашей стороны наиболее грамотен:</a:t>
            </a:r>
          </a:p>
          <a:p>
            <a:r>
              <a:rPr lang="ru-RU" dirty="0"/>
              <a:t>1) «Вы так хорошо описали свои пожелания, что дальнейшее было сделать очень легко»;</a:t>
            </a:r>
          </a:p>
          <a:p>
            <a:r>
              <a:rPr lang="ru-RU" dirty="0"/>
              <a:t>2) «Спасибо!»;</a:t>
            </a:r>
          </a:p>
          <a:p>
            <a:r>
              <a:rPr lang="ru-RU" dirty="0"/>
              <a:t>3) «Мне очень приятно, что вы полностью довольны нашей ра­ботой».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735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коммуникабельности (продолжение)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5. Вы — продавец в магазине мужской одежды. Клиент смотрит на ваш товар и говорит, что ваши цены слишком высоки, на рынке то же самое можно купить гораздо дешевле. Вы знаете, что каче­ство поддельного товара на рынке намного ниже. Что вы отве­тите клиенту?</a:t>
            </a:r>
          </a:p>
          <a:p>
            <a:r>
              <a:rPr lang="ru-RU" dirty="0"/>
              <a:t>1) «В принципе да, на рынке действительно все дешевле»;</a:t>
            </a:r>
          </a:p>
          <a:p>
            <a:r>
              <a:rPr lang="ru-RU" dirty="0"/>
              <a:t>2) «Ну конечно, зато качество там намного ниже»;</a:t>
            </a:r>
          </a:p>
          <a:p>
            <a:r>
              <a:rPr lang="ru-RU" dirty="0"/>
              <a:t>3) «Да, здесь цены выше тех, что на рынке. А насколько для вас важно качество одежды?»;</a:t>
            </a:r>
          </a:p>
          <a:p>
            <a:r>
              <a:rPr lang="ru-RU" dirty="0"/>
              <a:t>4) «Так там поддельный товар, а у нас фирменный»;</a:t>
            </a:r>
          </a:p>
          <a:p>
            <a:r>
              <a:rPr lang="ru-RU" dirty="0"/>
              <a:t>5) «Тогда и покупайте на рынке»;</a:t>
            </a:r>
          </a:p>
          <a:p>
            <a:r>
              <a:rPr lang="ru-RU" dirty="0"/>
              <a:t>6) «Зато у нас вы можете и померить спокойно, и заменить, если что не так»;</a:t>
            </a:r>
          </a:p>
          <a:p>
            <a:r>
              <a:rPr lang="ru-RU" dirty="0"/>
              <a:t>7) «Где вы это видели?»;</a:t>
            </a:r>
          </a:p>
          <a:p>
            <a:r>
              <a:rPr lang="ru-RU" dirty="0"/>
              <a:t>8) «Бесплатный сыр бывает только в мышеловке».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605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коммуникабельности (продолжение)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6. Вы — продавец информационных услуг. Вы поговорили с клиентом по телефону и хотите добиться личной встречи. Однако клиент еще не решил, хочет ли встречаться с вами. Какая фраза эффективнее?</a:t>
            </a:r>
          </a:p>
          <a:p>
            <a:r>
              <a:rPr lang="ru-RU" dirty="0"/>
              <a:t>1) «При личной встрече я могу рассказать вам обо всех деталях и преимуществах нашей фирмы»;</a:t>
            </a:r>
          </a:p>
          <a:p>
            <a:r>
              <a:rPr lang="ru-RU" dirty="0"/>
              <a:t>2) «Мы могли бы уточнить все детали при встрече. Вам удобнее подъехать к нам или принять меня на своей территории?»;</a:t>
            </a:r>
          </a:p>
          <a:p>
            <a:r>
              <a:rPr lang="ru-RU" dirty="0"/>
              <a:t>3) «Что вы думаете о личной встрече?»;</a:t>
            </a:r>
          </a:p>
          <a:p>
            <a:r>
              <a:rPr lang="ru-RU" dirty="0"/>
              <a:t>4) «Я думаю, что нам стоило бы встретиться»;</a:t>
            </a:r>
          </a:p>
          <a:p>
            <a:r>
              <a:rPr lang="ru-RU" dirty="0"/>
              <a:t>5) «Могу ли я попросить вас о встрече на вашей территории?»;</a:t>
            </a:r>
          </a:p>
          <a:p>
            <a:r>
              <a:rPr lang="ru-RU" dirty="0"/>
              <a:t>6) «Если вы найдете для меня полчаса, я готов рассказать вам обо всех деталях»?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359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коммуникабельности (продолжение)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7. Вы работаете в небольшой фирме. Клиент, готовый заказать ваш товар, категорически возражает против предоплаты: «Ваша фир­ма может завтра закрыться. Куда я пойду искать свои деньги?» Какой вариант ответа наилучший?</a:t>
            </a:r>
          </a:p>
          <a:p>
            <a:r>
              <a:rPr lang="ru-RU" dirty="0"/>
              <a:t>1) «Наши клиенты уже много лет берут по предоплате, и никто не жаловался»;</a:t>
            </a:r>
          </a:p>
          <a:p>
            <a:r>
              <a:rPr lang="ru-RU" dirty="0"/>
              <a:t>2) «А если мы выполним заказ, а вы не вернетесь, кто нам ком­пенсирует затраты?»;</a:t>
            </a:r>
          </a:p>
          <a:p>
            <a:r>
              <a:rPr lang="ru-RU" dirty="0"/>
              <a:t>3) «Все наши клиенты берут по предоплате»;</a:t>
            </a:r>
          </a:p>
          <a:p>
            <a:r>
              <a:rPr lang="ru-RU" dirty="0"/>
              <a:t>4) «Мы вас не заставляем — таковы условия. Не хотите — не за­казывайте»;</a:t>
            </a:r>
          </a:p>
          <a:p>
            <a:r>
              <a:rPr lang="ru-RU" dirty="0"/>
              <a:t>5) «Вам нужна гарантия, не так ли?»;</a:t>
            </a:r>
          </a:p>
          <a:p>
            <a:r>
              <a:rPr lang="ru-RU" dirty="0"/>
              <a:t>6) «Жаль, что у вас сложилось впечатление, что наша фирма ненадежная»;</a:t>
            </a:r>
          </a:p>
          <a:p>
            <a:r>
              <a:rPr lang="ru-RU" dirty="0"/>
              <a:t>7) «К сожалению, мы работаем только по предоплате. Как мож­но разрешить ситуацию?»;</a:t>
            </a:r>
          </a:p>
          <a:p>
            <a:r>
              <a:rPr lang="ru-RU" dirty="0"/>
              <a:t>8) «Я вас понимаю, но такова политика нашей фирмы»;</a:t>
            </a:r>
          </a:p>
          <a:p>
            <a:r>
              <a:rPr lang="ru-RU" dirty="0"/>
              <a:t>9) «Я сейчас позову шефа. Может, он сможет решить этот вопрос»?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3439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вербальный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См. раздаточный материал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393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невербальный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См. раздаточный материал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9475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806</Words>
  <Application>Microsoft Office PowerPoint</Application>
  <PresentationFormat>Широкоэкранный</PresentationFormat>
  <Paragraphs>119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Пакет «Технологии подбора персонала»</vt:lpstr>
      <vt:lpstr>Таблица результатов собеседования </vt:lpstr>
      <vt:lpstr>Тест Горбова</vt:lpstr>
      <vt:lpstr>Экспресс-тест коммуникабельности</vt:lpstr>
      <vt:lpstr>Тест коммуникабельности (продолжение)</vt:lpstr>
      <vt:lpstr>Тест коммуникабельности (продолжение)</vt:lpstr>
      <vt:lpstr>Тест коммуникабельности (продолжение)</vt:lpstr>
      <vt:lpstr>Тест коммуникабельности (продолжение)</vt:lpstr>
      <vt:lpstr>Тест коммуникабельности (продолжение)</vt:lpstr>
      <vt:lpstr>Тест коммуникабельности (продолжение)</vt:lpstr>
      <vt:lpstr>Тест вербальный</vt:lpstr>
      <vt:lpstr>Тест невербальный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Пакет «Технологии подбора персонала»</dc:title>
  <dc:creator>Andrey</dc:creator>
  <cp:lastModifiedBy>Andrey</cp:lastModifiedBy>
  <cp:revision>4</cp:revision>
  <dcterms:created xsi:type="dcterms:W3CDTF">2016-01-30T18:46:09Z</dcterms:created>
  <dcterms:modified xsi:type="dcterms:W3CDTF">2016-01-31T17:25:39Z</dcterms:modified>
</cp:coreProperties>
</file>