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3" r:id="rId3"/>
    <p:sldId id="262" r:id="rId4"/>
    <p:sldId id="261" r:id="rId5"/>
    <p:sldId id="267" r:id="rId6"/>
    <p:sldId id="265" r:id="rId7"/>
    <p:sldId id="274" r:id="rId8"/>
    <p:sldId id="266" r:id="rId9"/>
    <p:sldId id="269" r:id="rId10"/>
    <p:sldId id="268" r:id="rId11"/>
    <p:sldId id="260" r:id="rId12"/>
    <p:sldId id="272" r:id="rId13"/>
    <p:sldId id="271" r:id="rId14"/>
    <p:sldId id="273" r:id="rId15"/>
    <p:sldId id="259" r:id="rId16"/>
    <p:sldId id="276" r:id="rId17"/>
    <p:sldId id="258" r:id="rId18"/>
    <p:sldId id="277" r:id="rId19"/>
  </p:sldIdLst>
  <p:sldSz cx="9601200" cy="12801600" type="A3"/>
  <p:notesSz cx="6858000" cy="9144000"/>
  <p:defaultTextStyle>
    <a:defPPr>
      <a:defRPr lang="ru-RU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4E96"/>
    <a:srgbClr val="E5EAFF"/>
    <a:srgbClr val="DBB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3000" y="-90"/>
      </p:cViewPr>
      <p:guideLst>
        <p:guide orient="horz" pos="4032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57A1C-3A91-499A-92D4-7514F2E8F47B}" type="datetimeFigureOut">
              <a:rPr lang="ru-RU" smtClean="0"/>
              <a:pPr/>
              <a:t>18.08.2014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952A99-EF4F-4685-8CFB-8CBA8AD71E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33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952A99-EF4F-4685-8CFB-8CBA8AD71E35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7686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952A99-EF4F-4685-8CFB-8CBA8AD71E35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5255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090" y="3976796"/>
            <a:ext cx="8161020" cy="274404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8429" y="5425866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80060" y="2987042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80610" y="2987042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18.08.2014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0061" y="2865544"/>
            <a:ext cx="4242197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0061" y="4059766"/>
            <a:ext cx="4242197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877278" y="2865544"/>
            <a:ext cx="4243863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877278" y="4059766"/>
            <a:ext cx="4243863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18.08.2014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18.08.2014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18.08.2014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1" y="509694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53803" y="509695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0061" y="2678855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18.08.2014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1902" y="8961121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81902" y="1143846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81902" y="10019032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18.08.2014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60870" y="512660"/>
            <a:ext cx="2160270" cy="1092284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80060" y="512660"/>
            <a:ext cx="6320790" cy="1092284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0060" y="2987042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80060" y="11865188"/>
            <a:ext cx="22402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0410" y="11865188"/>
            <a:ext cx="30403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80860" y="11865188"/>
            <a:ext cx="22402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11" Type="http://schemas.openxmlformats.org/officeDocument/2006/relationships/image" Target="../media/image79.jpeg"/><Relationship Id="rId5" Type="http://schemas.openxmlformats.org/officeDocument/2006/relationships/image" Target="../media/image73.jpeg"/><Relationship Id="rId10" Type="http://schemas.openxmlformats.org/officeDocument/2006/relationships/image" Target="../media/image78.jpeg"/><Relationship Id="rId4" Type="http://schemas.openxmlformats.org/officeDocument/2006/relationships/image" Target="../media/image72.jpeg"/><Relationship Id="rId9" Type="http://schemas.openxmlformats.org/officeDocument/2006/relationships/image" Target="../media/image7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11" Type="http://schemas.openxmlformats.org/officeDocument/2006/relationships/image" Target="../media/image89.jpeg"/><Relationship Id="rId5" Type="http://schemas.openxmlformats.org/officeDocument/2006/relationships/image" Target="../media/image83.jpeg"/><Relationship Id="rId10" Type="http://schemas.openxmlformats.org/officeDocument/2006/relationships/image" Target="../media/image88.jpeg"/><Relationship Id="rId4" Type="http://schemas.openxmlformats.org/officeDocument/2006/relationships/image" Target="../media/image82.jpeg"/><Relationship Id="rId9" Type="http://schemas.openxmlformats.org/officeDocument/2006/relationships/image" Target="../media/image8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Relationship Id="rId9" Type="http://schemas.openxmlformats.org/officeDocument/2006/relationships/image" Target="../media/image9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7" Type="http://schemas.openxmlformats.org/officeDocument/2006/relationships/image" Target="../media/image103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7" Type="http://schemas.openxmlformats.org/officeDocument/2006/relationships/image" Target="../media/image109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11.jpeg"/><Relationship Id="rId7" Type="http://schemas.openxmlformats.org/officeDocument/2006/relationships/image" Target="../media/image113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12.jpeg"/><Relationship Id="rId10" Type="http://schemas.openxmlformats.org/officeDocument/2006/relationships/image" Target="../media/image115.jpeg"/><Relationship Id="rId4" Type="http://schemas.microsoft.com/office/2007/relationships/hdphoto" Target="../media/hdphoto1.wdp"/><Relationship Id="rId9" Type="http://schemas.openxmlformats.org/officeDocument/2006/relationships/image" Target="../media/image11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peg"/><Relationship Id="rId3" Type="http://schemas.openxmlformats.org/officeDocument/2006/relationships/image" Target="../media/image117.jpeg"/><Relationship Id="rId7" Type="http://schemas.openxmlformats.org/officeDocument/2006/relationships/image" Target="../media/image121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096" y="208112"/>
            <a:ext cx="9073008" cy="1234899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330570"/>
            <a:ext cx="9705167" cy="1421928"/>
          </a:xfrm>
          <a:prstGeom prst="rect">
            <a:avLst/>
          </a:prstGeom>
          <a:noFill/>
        </p:spPr>
        <p:txBody>
          <a:bodyPr wrap="square" lIns="128016" tIns="64008" rIns="128016" bIns="64008">
            <a:spAutoFit/>
          </a:bodyPr>
          <a:lstStyle/>
          <a:p>
            <a:pPr algn="ctr"/>
            <a:r>
              <a:rPr lang="ru-RU" sz="3600" b="1" i="1" dirty="0" smtClean="0">
                <a:ln w="1905"/>
                <a:solidFill>
                  <a:srgbClr val="2A4E9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FreesiaUPC" panose="020B0604020202020204" pitchFamily="34" charset="-34"/>
              </a:rPr>
              <a:t>Добро пожаловать! </a:t>
            </a:r>
          </a:p>
          <a:p>
            <a:pPr algn="ctr"/>
            <a:r>
              <a:rPr lang="ru-RU" sz="3600" b="1" i="1" dirty="0" smtClean="0">
                <a:ln w="1905"/>
                <a:solidFill>
                  <a:srgbClr val="2A4E9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FreesiaUPC" panose="020B0604020202020204" pitchFamily="34" charset="-34"/>
              </a:rPr>
              <a:t>Теперь это и твой </a:t>
            </a:r>
            <a:r>
              <a:rPr lang="ru-RU" sz="3600" b="1" i="1" dirty="0" smtClean="0">
                <a:ln w="1905"/>
                <a:solidFill>
                  <a:srgbClr val="2A4E9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FreesiaUPC" panose="020B0604020202020204" pitchFamily="34" charset="-34"/>
              </a:rPr>
              <a:t>дом </a:t>
            </a:r>
            <a:r>
              <a:rPr lang="ru-RU" sz="4800" b="1" i="1" dirty="0" smtClean="0">
                <a:ln w="1905"/>
                <a:solidFill>
                  <a:srgbClr val="2A4E9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FreesiaUPC" panose="020B0604020202020204" pitchFamily="34" charset="-34"/>
              </a:rPr>
              <a:t>– В46!</a:t>
            </a:r>
            <a:endParaRPr lang="ru-RU" sz="4800" b="1" i="1" dirty="0">
              <a:ln w="1905"/>
              <a:solidFill>
                <a:srgbClr val="2A4E9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FreesiaUPC" panose="020B0604020202020204" pitchFamily="34" charset="-34"/>
            </a:endParaRPr>
          </a:p>
        </p:txBody>
      </p:sp>
      <p:pic>
        <p:nvPicPr>
          <p:cNvPr id="1032" name="Picture 8" descr="C:\Users\user\Desktop\коллаж\участие в университетских творческих конкурсах\mjHe_yi1P8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246" y="1792288"/>
            <a:ext cx="5424101" cy="36061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031" name="Picture 7" descr="C:\Users\user\Desktop\коллаж\мероприятия и дискотеки в общежитие\1333013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" t="8712"/>
          <a:stretch/>
        </p:blipFill>
        <p:spPr bwMode="auto">
          <a:xfrm>
            <a:off x="2208312" y="8753214"/>
            <a:ext cx="5640124" cy="35348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030" name="Picture 6" descr="C:\Users\user\Desktop\коллаж\мероприятия и дискотеки в общежитие\gOpHxVzzz2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40" y="5608712"/>
            <a:ext cx="4019637" cy="28891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029" name="Picture 5" descr="C:\Users\user\Desktop\коллаж\субботники\OPyydpYtCl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223" y="5608712"/>
            <a:ext cx="4121393" cy="28769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300347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64096" y="330570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pic>
        <p:nvPicPr>
          <p:cNvPr id="7176" name="Picture 8" descr="C:\Users\user\Desktop\коллаж\Спорт в общежитие\131417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19" y="7812155"/>
            <a:ext cx="6059656" cy="46053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7175" name="Picture 7" descr="C:\Users\user\Desktop\коллаж\u8R4yxXTtZQ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9"/>
          <a:stretch>
            <a:fillRect/>
          </a:stretch>
        </p:blipFill>
        <p:spPr bwMode="auto">
          <a:xfrm>
            <a:off x="3936504" y="5536704"/>
            <a:ext cx="2551945" cy="20162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7178" name="Picture 10" descr="C:\Users\user\Desktop\коллаж\Спорт в общежитие\127099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7" t="24562" r="6180" b="3376"/>
          <a:stretch>
            <a:fillRect/>
          </a:stretch>
        </p:blipFill>
        <p:spPr bwMode="auto">
          <a:xfrm>
            <a:off x="453935" y="5608712"/>
            <a:ext cx="3197809" cy="1901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7170" name="Picture 2" descr="C:\Users\user\Desktop\коллаж\1Icq0ArOmq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1"/>
          <a:stretch>
            <a:fillRect/>
          </a:stretch>
        </p:blipFill>
        <p:spPr bwMode="auto">
          <a:xfrm>
            <a:off x="3864496" y="1895779"/>
            <a:ext cx="5256583" cy="33678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7177" name="Picture 9" descr="C:\Users\user\Desktop\коллаж\Спорт в общежитие\1270985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9" t="21053" r="13942" b="5263"/>
          <a:stretch>
            <a:fillRect/>
          </a:stretch>
        </p:blipFill>
        <p:spPr bwMode="auto">
          <a:xfrm flipH="1">
            <a:off x="6816824" y="8849072"/>
            <a:ext cx="2268252" cy="35283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9" name="Овал 8"/>
          <p:cNvSpPr/>
          <p:nvPr/>
        </p:nvSpPr>
        <p:spPr>
          <a:xfrm>
            <a:off x="3864497" y="424136"/>
            <a:ext cx="5256582" cy="1230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r>
              <a:rPr lang="ru-RU" i="1" dirty="0"/>
              <a:t>П</a:t>
            </a:r>
            <a:r>
              <a:rPr lang="ru-RU" i="1" dirty="0" smtClean="0"/>
              <a:t>ервокурсники</a:t>
            </a:r>
            <a:r>
              <a:rPr lang="ru-RU" i="1" dirty="0"/>
              <a:t>, </a:t>
            </a:r>
            <a:r>
              <a:rPr lang="ru-RU" i="1" dirty="0" smtClean="0"/>
              <a:t>приглашаем </a:t>
            </a:r>
            <a:r>
              <a:rPr lang="ru-RU" i="1" dirty="0"/>
              <a:t>в </a:t>
            </a:r>
            <a:r>
              <a:rPr lang="ru-RU" i="1" dirty="0" smtClean="0"/>
              <a:t>наши клубы </a:t>
            </a:r>
            <a:r>
              <a:rPr lang="ru-RU" i="1" dirty="0" smtClean="0"/>
              <a:t>!</a:t>
            </a:r>
            <a:endParaRPr lang="ru-RU" i="1" dirty="0"/>
          </a:p>
        </p:txBody>
      </p:sp>
      <p:pic>
        <p:nvPicPr>
          <p:cNvPr id="16386" name="Picture 2" descr="http://cs409619.vk.me/v409619686/5e9f/IyaPbVkk-fM.jpg"/>
          <p:cNvPicPr>
            <a:picLocks noChangeAspect="1" noChangeArrowheads="1"/>
          </p:cNvPicPr>
          <p:nvPr/>
        </p:nvPicPr>
        <p:blipFill>
          <a:blip r:embed="rId7" cstate="print"/>
          <a:srcRect l="22853" t="25292" r="39462" b="1572"/>
          <a:stretch>
            <a:fillRect/>
          </a:stretch>
        </p:blipFill>
        <p:spPr bwMode="auto">
          <a:xfrm>
            <a:off x="6744816" y="5608712"/>
            <a:ext cx="2351852" cy="30299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388" name="Picture 4" descr="http://cs616326.vk.me/v616326954/13dd6/pejYmDt1F8k.jpg"/>
          <p:cNvPicPr>
            <a:picLocks noChangeAspect="1" noChangeArrowheads="1"/>
          </p:cNvPicPr>
          <p:nvPr/>
        </p:nvPicPr>
        <p:blipFill>
          <a:blip r:embed="rId8" cstate="print"/>
          <a:srcRect l="7927" r="7854"/>
          <a:stretch>
            <a:fillRect/>
          </a:stretch>
        </p:blipFill>
        <p:spPr bwMode="auto">
          <a:xfrm>
            <a:off x="552128" y="2944416"/>
            <a:ext cx="2999933" cy="2376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2" descr="C:\Users\user\Desktop\коллаж\Спорт в общежитие\1270996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28" y="784176"/>
            <a:ext cx="3096344" cy="17416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1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43623" y="400953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pic>
        <p:nvPicPr>
          <p:cNvPr id="6146" name="Picture 2" descr="C:\Users\user\Desktop\коллаж\2lIfX12-sO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1"/>
          <a:stretch>
            <a:fillRect/>
          </a:stretch>
        </p:blipFill>
        <p:spPr bwMode="auto">
          <a:xfrm>
            <a:off x="480120" y="6760840"/>
            <a:ext cx="2592288" cy="18587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user\Desktop\коллаж\U4LKuV4YEv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0" t="19545" r="14561"/>
          <a:stretch/>
        </p:blipFill>
        <p:spPr bwMode="auto">
          <a:xfrm>
            <a:off x="2784376" y="3520480"/>
            <a:ext cx="3888432" cy="26336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portal.tpu.ru:7777/portal/pls/portal/docs/1/1314186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0"/>
          <a:stretch/>
        </p:blipFill>
        <p:spPr bwMode="auto">
          <a:xfrm>
            <a:off x="1057183" y="8921081"/>
            <a:ext cx="7645883" cy="35220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Архив 2013-2014\Всё В-46\ДОСУГ 2013-14\Я и гитара 13.12.13\ФОТО ОТЧЕТ КОНКУРС ГИТАРИСТОВ\IMG_88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784" y="6760840"/>
            <a:ext cx="2736304" cy="18242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://cs320225.vk.me/v320225725/6379/BstgqLXr3o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32448" y="6760840"/>
            <a:ext cx="2664296" cy="17773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4" name="Picture 4" descr="http://cs606628.vk.me/v606628725/300f/ywWmAF0q4rw.jpg"/>
          <p:cNvPicPr>
            <a:picLocks noChangeAspect="1" noChangeArrowheads="1"/>
          </p:cNvPicPr>
          <p:nvPr/>
        </p:nvPicPr>
        <p:blipFill>
          <a:blip r:embed="rId7" cstate="print"/>
          <a:srcRect l="13871" t="13398" r="13799" b="12169"/>
          <a:stretch>
            <a:fillRect/>
          </a:stretch>
        </p:blipFill>
        <p:spPr bwMode="auto">
          <a:xfrm>
            <a:off x="552128" y="568152"/>
            <a:ext cx="3816424" cy="26139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6" name="Picture 6" descr="http://cs313527.vk.me/v313527938/67ae/cHNdgzfPp1g.jpg"/>
          <p:cNvPicPr>
            <a:picLocks noChangeAspect="1" noChangeArrowheads="1"/>
          </p:cNvPicPr>
          <p:nvPr/>
        </p:nvPicPr>
        <p:blipFill>
          <a:blip r:embed="rId8" cstate="print"/>
          <a:srcRect l="27009" t="8955" r="29395"/>
          <a:stretch>
            <a:fillRect/>
          </a:stretch>
        </p:blipFill>
        <p:spPr bwMode="auto">
          <a:xfrm>
            <a:off x="7176864" y="3520480"/>
            <a:ext cx="1728192" cy="2520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8" name="Picture 8" descr="http://cs616325.vk.me/v616325954/d05a/nk-IpFMUANU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2128" y="3592488"/>
            <a:ext cx="1656184" cy="24883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Овал 12"/>
          <p:cNvSpPr/>
          <p:nvPr/>
        </p:nvSpPr>
        <p:spPr>
          <a:xfrm>
            <a:off x="4643681" y="712168"/>
            <a:ext cx="4512568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Мы в</a:t>
            </a:r>
            <a:r>
              <a:rPr lang="ru-RU" i="1" dirty="0" smtClean="0"/>
              <a:t>сегда рады музыкантам и певцам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492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4096" y="330570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pic>
        <p:nvPicPr>
          <p:cNvPr id="8198" name="Picture 6" descr="C:\Users\user\Desktop\коллаж\Спорт в общежитие\1302443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26" r="22236" b="1"/>
          <a:stretch/>
        </p:blipFill>
        <p:spPr bwMode="auto">
          <a:xfrm flipH="1">
            <a:off x="696144" y="8705056"/>
            <a:ext cx="2424496" cy="37204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user\Desktop\коллаж\HSFv72Ivtz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9" r="17832"/>
          <a:stretch/>
        </p:blipFill>
        <p:spPr bwMode="auto">
          <a:xfrm>
            <a:off x="480120" y="3160440"/>
            <a:ext cx="3349340" cy="32879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коллаж\XOyy5Nbxeq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528" y="3088432"/>
            <a:ext cx="4968552" cy="32403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480" y="8633048"/>
            <a:ext cx="5440287" cy="37924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Овал 11"/>
          <p:cNvSpPr/>
          <p:nvPr/>
        </p:nvSpPr>
        <p:spPr>
          <a:xfrm>
            <a:off x="5376664" y="688769"/>
            <a:ext cx="384036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solidFill>
                  <a:schemeClr val="bg1"/>
                </a:solidFill>
              </a:rPr>
              <a:t>Спорт – это жизнь</a:t>
            </a:r>
            <a:r>
              <a:rPr lang="ru-RU" sz="3200" i="1" dirty="0" smtClean="0">
                <a:solidFill>
                  <a:schemeClr val="bg1"/>
                </a:solidFill>
              </a:rPr>
              <a:t>!</a:t>
            </a:r>
            <a:endParaRPr lang="ru-RU" sz="3200" i="1" dirty="0">
              <a:solidFill>
                <a:schemeClr val="bg1"/>
              </a:solidFill>
            </a:endParaRPr>
          </a:p>
        </p:txBody>
      </p:sp>
      <p:pic>
        <p:nvPicPr>
          <p:cNvPr id="15364" name="Picture 4" descr="http://cs616326.vk.me/v616326954/13255/pYC6k2zC68I.jpg"/>
          <p:cNvPicPr>
            <a:picLocks noChangeAspect="1" noChangeArrowheads="1"/>
          </p:cNvPicPr>
          <p:nvPr/>
        </p:nvPicPr>
        <p:blipFill>
          <a:blip r:embed="rId7" cstate="print"/>
          <a:srcRect t="5629" r="6214"/>
          <a:stretch>
            <a:fillRect/>
          </a:stretch>
        </p:blipFill>
        <p:spPr bwMode="auto">
          <a:xfrm>
            <a:off x="6384776" y="6544816"/>
            <a:ext cx="2738278" cy="18338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6" name="Picture 6" descr="http://cs320731.vk.me/v320731686/4972/Nt-UWRY5N8Q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60440" y="6616824"/>
            <a:ext cx="2590591" cy="17281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8" name="Picture 8" descr="http://cs313823.vk.me/v313823938/56fa/p4lux7UfUpM.jpg"/>
          <p:cNvPicPr>
            <a:picLocks noChangeAspect="1" noChangeArrowheads="1"/>
          </p:cNvPicPr>
          <p:nvPr/>
        </p:nvPicPr>
        <p:blipFill>
          <a:blip r:embed="rId9" cstate="print"/>
          <a:srcRect l="8429"/>
          <a:stretch>
            <a:fillRect/>
          </a:stretch>
        </p:blipFill>
        <p:spPr bwMode="auto">
          <a:xfrm>
            <a:off x="408112" y="6688832"/>
            <a:ext cx="2448272" cy="17748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70" name="Picture 10" descr="http://cs313823.vk.me/v313823938/5d58/w06jfKziIx8.jpg"/>
          <p:cNvPicPr>
            <a:picLocks noChangeAspect="1" noChangeArrowheads="1"/>
          </p:cNvPicPr>
          <p:nvPr/>
        </p:nvPicPr>
        <p:blipFill>
          <a:blip r:embed="rId10" cstate="print"/>
          <a:srcRect t="19563"/>
          <a:stretch>
            <a:fillRect/>
          </a:stretch>
        </p:blipFill>
        <p:spPr bwMode="auto">
          <a:xfrm>
            <a:off x="552128" y="496145"/>
            <a:ext cx="4392488" cy="23454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761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4096" y="330570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9" name="Picture 7" descr="http://cs616326.vk.me/v616326954/135a5/-0AKWugSKY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4" r="4012" b="11334"/>
          <a:stretch/>
        </p:blipFill>
        <p:spPr bwMode="auto">
          <a:xfrm>
            <a:off x="4944616" y="6328792"/>
            <a:ext cx="4032448" cy="31030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3076" name="Picture 4" descr="C:\Users\user\Desktop\Архив\Архив 2012-13\ФОТО!!!!!!!!!!\Лыжи\IMG_86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9626758"/>
            <a:ext cx="4394716" cy="27350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2290" name="Picture 2" descr="C:\Users\user\Desktop\коллаж\njLuSurSb9Q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616" y="3304456"/>
            <a:ext cx="4221582" cy="28101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2292" name="Picture 4" descr="C:\Users\user\Desktop\коллаж\ckL4mVLu4F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12" y="3448472"/>
            <a:ext cx="4217584" cy="28073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3075" name="Picture 3" descr="C:\Users\user\Desktop\Архив 2013-2014\ФОТО 13-14\Новая папка\DSC0285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04" y="6472808"/>
            <a:ext cx="4356643" cy="29001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3077" name="Picture 5" descr="C:\Users\user\Desktop\Архив\Архив 2012-13\ФОТО!!!!!!!!!!\Лыжи\IMG_855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72" y="9626758"/>
            <a:ext cx="4180917" cy="27872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10" name="Овал 9"/>
          <p:cNvSpPr/>
          <p:nvPr/>
        </p:nvSpPr>
        <p:spPr>
          <a:xfrm>
            <a:off x="4944617" y="784176"/>
            <a:ext cx="4032448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r>
              <a:rPr lang="ru-RU" i="1" dirty="0" smtClean="0"/>
              <a:t>На Буревестнике</a:t>
            </a:r>
          </a:p>
          <a:p>
            <a:pPr algn="ctr"/>
            <a:r>
              <a:rPr lang="ru-RU" i="1" dirty="0" smtClean="0"/>
              <a:t>круглый </a:t>
            </a:r>
            <a:r>
              <a:rPr lang="ru-RU" i="1" dirty="0" smtClean="0"/>
              <a:t>год</a:t>
            </a:r>
            <a:endParaRPr lang="ru-RU" i="1" dirty="0"/>
          </a:p>
        </p:txBody>
      </p:sp>
      <p:pic>
        <p:nvPicPr>
          <p:cNvPr id="13314" name="Picture 2" descr="http://cs616326.vk.me/v616326954/15de7/38kKiMVBRF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0120" y="496144"/>
            <a:ext cx="3991183" cy="26563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732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4096" y="330570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pic>
        <p:nvPicPr>
          <p:cNvPr id="10246" name="Picture 6" descr="C:\Users\user\Desktop\коллаж\Лекции\126923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28" y="2008312"/>
            <a:ext cx="4038483" cy="25922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user\Desktop\коллаж\Лекции\126923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278" y="9425136"/>
            <a:ext cx="4645081" cy="29172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cs606628.vk.me/v606628725/30ba/ocYoW_8fP7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8039" y="2008313"/>
            <a:ext cx="3786624" cy="2520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Овал 10"/>
          <p:cNvSpPr/>
          <p:nvPr/>
        </p:nvSpPr>
        <p:spPr>
          <a:xfrm>
            <a:off x="1992288" y="424136"/>
            <a:ext cx="5688632" cy="172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sz="2800" i="1" dirty="0" smtClean="0">
              <a:solidFill>
                <a:schemeClr val="tx1"/>
              </a:solidFill>
            </a:endParaRPr>
          </a:p>
          <a:p>
            <a:pPr algn="ctr"/>
            <a:r>
              <a:rPr lang="ru-RU" sz="2800" i="1" dirty="0" smtClean="0">
                <a:solidFill>
                  <a:schemeClr val="bg1"/>
                </a:solidFill>
              </a:rPr>
              <a:t>Поговорим, послушаем, поспорим?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45" name="Picture 5" descr="C:\Users\user\Desktop\коллаж\Лекции\1294585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1"/>
          <a:stretch>
            <a:fillRect/>
          </a:stretch>
        </p:blipFill>
        <p:spPr bwMode="auto">
          <a:xfrm>
            <a:off x="6528792" y="4816624"/>
            <a:ext cx="2680504" cy="18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ser\Desktop\коллаж\Лекции\1269231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472" y="4888632"/>
            <a:ext cx="2708982" cy="18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C:\Users\user\Desktop\коллаж\Лекции\1295741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29" r="30287"/>
          <a:stretch/>
        </p:blipFill>
        <p:spPr bwMode="auto">
          <a:xfrm>
            <a:off x="3792488" y="6904856"/>
            <a:ext cx="3024336" cy="22753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cs409619.vk.me/v409619686/5beb/O_ZGYV089b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0" t="22232" r="4566"/>
          <a:stretch>
            <a:fillRect/>
          </a:stretch>
        </p:blipFill>
        <p:spPr bwMode="auto">
          <a:xfrm>
            <a:off x="532372" y="9372885"/>
            <a:ext cx="3481439" cy="30445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cs606628.vk.me/v606628938/5e5b/HPIO6f3--w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2128" y="4888632"/>
            <a:ext cx="2808312" cy="18642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6" name="Picture 4" descr="http://cs409619.vk.me/v409619686/5be0/F2pKbfNnnrU.jpg"/>
          <p:cNvPicPr>
            <a:picLocks noChangeAspect="1" noChangeArrowheads="1"/>
          </p:cNvPicPr>
          <p:nvPr/>
        </p:nvPicPr>
        <p:blipFill>
          <a:blip r:embed="rId10" cstate="print"/>
          <a:srcRect l="24770" r="35597" b="22386"/>
          <a:stretch>
            <a:fillRect/>
          </a:stretch>
        </p:blipFill>
        <p:spPr bwMode="auto">
          <a:xfrm>
            <a:off x="7176864" y="6782442"/>
            <a:ext cx="1866669" cy="24266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8" name="Picture 6" descr="http://cs409619.vk.me/v409619686/5d6d/tneDTAQ6JQM.jpg"/>
          <p:cNvPicPr>
            <a:picLocks noChangeAspect="1" noChangeArrowheads="1"/>
          </p:cNvPicPr>
          <p:nvPr/>
        </p:nvPicPr>
        <p:blipFill>
          <a:blip r:embed="rId11" cstate="print"/>
          <a:srcRect l="5945" r="-72" b="-3"/>
          <a:stretch>
            <a:fillRect/>
          </a:stretch>
        </p:blipFill>
        <p:spPr bwMode="auto">
          <a:xfrm>
            <a:off x="552128" y="7048872"/>
            <a:ext cx="2952328" cy="20821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881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4096" y="330570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8" name="Picture 4" descr="C:\Users\user\Desktop\коллаж\кулинарный поединок\129126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00" y="3846686"/>
            <a:ext cx="8701000" cy="870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Архив 2013-2014\Всё В-46\ДОСУГ 2013-14\МЕРОПРИЯТИЯ 13-14\3 Кулинарный поединок 29.09.13\IMG_818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608" y="856184"/>
            <a:ext cx="4227215" cy="28181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вал 8"/>
          <p:cNvSpPr/>
          <p:nvPr/>
        </p:nvSpPr>
        <p:spPr>
          <a:xfrm>
            <a:off x="552128" y="1072208"/>
            <a:ext cx="4032449" cy="1944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r>
              <a:rPr lang="ru-RU" sz="2800" i="1" dirty="0" smtClean="0"/>
              <a:t>Первокурсник, не умеешь готовить-научим!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425261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609344" y="579421"/>
            <a:ext cx="4445258" cy="16084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64096" y="330570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pic>
        <p:nvPicPr>
          <p:cNvPr id="11267" name="Picture 3" descr="C:\Users\user\Desktop\коллаж\kDUCRrC4BiU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0" t="-1" r="10719" b="3838"/>
          <a:stretch/>
        </p:blipFill>
        <p:spPr bwMode="auto">
          <a:xfrm>
            <a:off x="504831" y="6620749"/>
            <a:ext cx="4019704" cy="2951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user\Desktop\коллаж\iJhFbiQY7W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0" t="125" r="18429" b="-125"/>
          <a:stretch/>
        </p:blipFill>
        <p:spPr bwMode="auto">
          <a:xfrm>
            <a:off x="6575059" y="9572349"/>
            <a:ext cx="2479544" cy="27404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user\Desktop\коллаж\участие в университетских творческих конкурсах\133300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0"/>
          <a:stretch/>
        </p:blipFill>
        <p:spPr bwMode="auto">
          <a:xfrm>
            <a:off x="4901412" y="6620749"/>
            <a:ext cx="4089239" cy="25927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user\Desktop\коллаж\61gg0WYZi3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293" y="3158239"/>
            <a:ext cx="4766310" cy="31500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09344" y="885319"/>
            <a:ext cx="4381306" cy="1421928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ru-RU" sz="2800" i="1" dirty="0" smtClean="0">
                <a:solidFill>
                  <a:schemeClr val="bg1"/>
                </a:solidFill>
              </a:rPr>
              <a:t>Отчётный концерт В-46 </a:t>
            </a:r>
          </a:p>
          <a:p>
            <a:pPr algn="ctr"/>
            <a:r>
              <a:rPr lang="ru-RU" sz="2800" i="1" dirty="0" smtClean="0">
                <a:solidFill>
                  <a:schemeClr val="bg1"/>
                </a:solidFill>
              </a:rPr>
              <a:t>«Мы прожили вместе год»</a:t>
            </a:r>
            <a:endParaRPr lang="ru-RU" sz="2800" i="1" dirty="0">
              <a:solidFill>
                <a:schemeClr val="bg1"/>
              </a:solidFill>
            </a:endParaRPr>
          </a:p>
        </p:txBody>
      </p:sp>
      <p:pic>
        <p:nvPicPr>
          <p:cNvPr id="10" name="Picture 2" descr="http://cs616325.vk.me/v616325954/cfa8/X970iqWYd7c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20" t="9560" r="29476"/>
          <a:stretch/>
        </p:blipFill>
        <p:spPr bwMode="auto">
          <a:xfrm>
            <a:off x="579352" y="879365"/>
            <a:ext cx="1531488" cy="22788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cs616325.vk.me/v616325938/e603/mVcIpnz7UzE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42" r="8694" b="14576"/>
          <a:stretch/>
        </p:blipFill>
        <p:spPr bwMode="auto">
          <a:xfrm>
            <a:off x="542494" y="9932563"/>
            <a:ext cx="5713452" cy="23802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cs616325.vk.me/v616325938/e7a7/pjWda_Dw_rw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4" t="1563" r="29296" b="5867"/>
          <a:stretch/>
        </p:blipFill>
        <p:spPr bwMode="auto">
          <a:xfrm>
            <a:off x="2508697" y="879365"/>
            <a:ext cx="1558504" cy="22788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cs616325.vk.me/v616325954/c883/-hHi7X9kVw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7" r="13966" b="4208"/>
          <a:stretch/>
        </p:blipFill>
        <p:spPr bwMode="auto">
          <a:xfrm>
            <a:off x="969774" y="3514882"/>
            <a:ext cx="2798015" cy="2710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96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90814" y="330570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pic>
        <p:nvPicPr>
          <p:cNvPr id="14342" name="Picture 6" descr="C:\Users\user\Desktop\коллаж\m5avGAILb7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1" t="5929" r="20052"/>
          <a:stretch/>
        </p:blipFill>
        <p:spPr bwMode="auto">
          <a:xfrm>
            <a:off x="336103" y="8704221"/>
            <a:ext cx="3743759" cy="34009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user\Desktop\коллаж\82rmuZWTqs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544" y="8777064"/>
            <a:ext cx="4637594" cy="32552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user\Desktop\коллаж\uVVl8bQRxi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6"/>
          <a:stretch>
            <a:fillRect/>
          </a:stretch>
        </p:blipFill>
        <p:spPr bwMode="auto">
          <a:xfrm>
            <a:off x="624136" y="553750"/>
            <a:ext cx="8048040" cy="55244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user\Desktop\коллаж\r3lctQqeyE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21" b="6967"/>
          <a:stretch>
            <a:fillRect/>
          </a:stretch>
        </p:blipFill>
        <p:spPr bwMode="auto">
          <a:xfrm>
            <a:off x="3216424" y="6616824"/>
            <a:ext cx="2736304" cy="17110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C:\Users\user\Desktop\коллаж\интелектуальные соревнования\133301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04" y="6616824"/>
            <a:ext cx="2592288" cy="17234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вальная выноска 8"/>
          <p:cNvSpPr/>
          <p:nvPr/>
        </p:nvSpPr>
        <p:spPr>
          <a:xfrm>
            <a:off x="1750736" y="956995"/>
            <a:ext cx="5668102" cy="1213122"/>
          </a:xfrm>
          <a:prstGeom prst="wedgeEllipseCallout">
            <a:avLst>
              <a:gd name="adj1" fmla="val -20665"/>
              <a:gd name="adj2" fmla="val 867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848272" y="1144217"/>
            <a:ext cx="5793141" cy="652486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ru-RU" sz="3400" dirty="0" smtClean="0">
                <a:solidFill>
                  <a:schemeClr val="bg1"/>
                </a:solidFill>
              </a:rPr>
              <a:t>Что? Где? Когда?</a:t>
            </a:r>
            <a:endParaRPr lang="ru-RU" sz="3400" dirty="0">
              <a:solidFill>
                <a:schemeClr val="bg1"/>
              </a:solidFill>
            </a:endParaRPr>
          </a:p>
        </p:txBody>
      </p:sp>
      <p:pic>
        <p:nvPicPr>
          <p:cNvPr id="5122" name="Picture 2" descr="http://cs606628.vk.me/v606628954/6f36/BIokWrYwSXo.jpg"/>
          <p:cNvPicPr>
            <a:picLocks noChangeAspect="1" noChangeArrowheads="1"/>
          </p:cNvPicPr>
          <p:nvPr/>
        </p:nvPicPr>
        <p:blipFill>
          <a:blip r:embed="rId7" cstate="print"/>
          <a:srcRect l="5211" t="11909" r="4625" b="9192"/>
          <a:stretch>
            <a:fillRect/>
          </a:stretch>
        </p:blipFill>
        <p:spPr bwMode="auto">
          <a:xfrm>
            <a:off x="6168752" y="6616824"/>
            <a:ext cx="2808312" cy="16356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984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818556" y="640588"/>
            <a:ext cx="7964085" cy="16602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64096" y="330570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pic>
        <p:nvPicPr>
          <p:cNvPr id="13318" name="Picture 6" descr="C:\Users\user\Desktop\коллаж\мероприятия и дискотеки в общежитие\123318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4" t="10370" r="3744"/>
          <a:stretch>
            <a:fillRect/>
          </a:stretch>
        </p:blipFill>
        <p:spPr bwMode="auto">
          <a:xfrm>
            <a:off x="5116110" y="9353128"/>
            <a:ext cx="3918561" cy="29884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user\Desktop\коллаж\NYtjHzgQU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26" y="9425137"/>
            <a:ext cx="4243875" cy="29164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user\Desktop\коллаж\мероприятия и дискотеки в общежитие\131418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98" y="2771597"/>
            <a:ext cx="8867405" cy="629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73830" y="879353"/>
            <a:ext cx="6855162" cy="1237262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ru-RU" sz="3600" i="1" dirty="0" smtClean="0">
                <a:solidFill>
                  <a:schemeClr val="bg1"/>
                </a:solidFill>
              </a:rPr>
              <a:t>Дискотеки, конкурсы, концерты.</a:t>
            </a:r>
            <a:endParaRPr lang="ru-RU" sz="3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01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64096" y="330570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pic>
        <p:nvPicPr>
          <p:cNvPr id="5123" name="Picture 3" descr="C:\Users\user\Desktop\коллаж\спорт между общежитиями\133302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6" t="8929" r="11740"/>
          <a:stretch>
            <a:fillRect/>
          </a:stretch>
        </p:blipFill>
        <p:spPr bwMode="auto">
          <a:xfrm>
            <a:off x="5232648" y="5968751"/>
            <a:ext cx="3456384" cy="29379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124" name="Picture 4" descr="C:\Users\user\Desktop\коллаж\спорт между общежитиями\1333020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3" t="6818" r="10162" b="12733"/>
          <a:stretch>
            <a:fillRect/>
          </a:stretch>
        </p:blipFill>
        <p:spPr bwMode="auto">
          <a:xfrm>
            <a:off x="408112" y="9137104"/>
            <a:ext cx="4824536" cy="32993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127" name="Picture 7" descr="C:\Users\user\Desktop\коллаж\1333020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7" r="9526" b="16096"/>
          <a:stretch/>
        </p:blipFill>
        <p:spPr bwMode="auto">
          <a:xfrm>
            <a:off x="1110961" y="864735"/>
            <a:ext cx="7235261" cy="48555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7410" name="Picture 2" descr="http://cs616325.vk.me/v616325938/e723/JueEg7oK14Q.jpg"/>
          <p:cNvPicPr>
            <a:picLocks noChangeAspect="1" noChangeArrowheads="1"/>
          </p:cNvPicPr>
          <p:nvPr/>
        </p:nvPicPr>
        <p:blipFill>
          <a:blip r:embed="rId5" cstate="print"/>
          <a:srcRect l="15853" t="11941" r="27671" b="2983"/>
          <a:stretch>
            <a:fillRect/>
          </a:stretch>
        </p:blipFill>
        <p:spPr bwMode="auto">
          <a:xfrm>
            <a:off x="5664696" y="9065096"/>
            <a:ext cx="3384376" cy="33843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2" name="Picture 4" descr="http://cs616325.vk.me/v616325938/e72d/VZuMZ1rpVY4.jpg"/>
          <p:cNvPicPr>
            <a:picLocks noChangeAspect="1" noChangeArrowheads="1"/>
          </p:cNvPicPr>
          <p:nvPr/>
        </p:nvPicPr>
        <p:blipFill>
          <a:blip r:embed="rId6" cstate="print"/>
          <a:srcRect l="1982" t="12102" r="17763" b="7299"/>
          <a:stretch>
            <a:fillRect/>
          </a:stretch>
        </p:blipFill>
        <p:spPr bwMode="auto">
          <a:xfrm>
            <a:off x="516123" y="5968752"/>
            <a:ext cx="4212469" cy="28083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Овал 9"/>
          <p:cNvSpPr/>
          <p:nvPr/>
        </p:nvSpPr>
        <p:spPr>
          <a:xfrm>
            <a:off x="2280320" y="496144"/>
            <a:ext cx="5076564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i="1" dirty="0" smtClean="0">
                <a:solidFill>
                  <a:schemeClr val="bg1"/>
                </a:solidFill>
              </a:rPr>
              <a:t>Черлидинг</a:t>
            </a:r>
            <a:endParaRPr lang="ru-RU" sz="4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45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64096" y="330570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pic>
        <p:nvPicPr>
          <p:cNvPr id="17410" name="Picture 2" descr="C:\Users\user\Desktop\коллаж\Bjv_CqO9GH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56" y="568152"/>
            <a:ext cx="2056880" cy="3096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user\Desktop\коллаж\f6isS2AbbNw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22"/>
          <a:stretch/>
        </p:blipFill>
        <p:spPr bwMode="auto">
          <a:xfrm>
            <a:off x="552128" y="6904856"/>
            <a:ext cx="2700300" cy="18722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user\Desktop\коллаж\Zgsv1-EOGg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97" y="1662675"/>
            <a:ext cx="3630331" cy="23626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коллаж\12710002.JPG"/>
          <p:cNvPicPr>
            <a:picLocks noChangeAspect="1" noChangeArrowheads="1"/>
          </p:cNvPicPr>
          <p:nvPr/>
        </p:nvPicPr>
        <p:blipFill rotWithShape="1">
          <a:blip r:embed="rId5" cstate="print"/>
          <a:srcRect r="2160"/>
          <a:stretch/>
        </p:blipFill>
        <p:spPr bwMode="auto">
          <a:xfrm>
            <a:off x="6186561" y="7696944"/>
            <a:ext cx="2924968" cy="47369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C:\Users\user\Desktop\коллаж\мероприятия и дискотеки в общежитие\1293183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28" y="8993088"/>
            <a:ext cx="5112568" cy="33950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вал 8"/>
          <p:cNvSpPr/>
          <p:nvPr/>
        </p:nvSpPr>
        <p:spPr>
          <a:xfrm>
            <a:off x="624136" y="424136"/>
            <a:ext cx="5544616" cy="10513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r>
              <a:rPr lang="en-US" sz="4000" i="1" dirty="0" smtClean="0">
                <a:solidFill>
                  <a:schemeClr val="bg1"/>
                </a:solidFill>
              </a:rPr>
              <a:t>Helloween</a:t>
            </a:r>
            <a:endParaRPr lang="ru-RU" sz="4000" i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://cs411723.vk.me/v411723938/9e83/FZdTCJnnHVQ.jpg"/>
          <p:cNvPicPr>
            <a:picLocks noChangeAspect="1" noChangeArrowheads="1"/>
          </p:cNvPicPr>
          <p:nvPr/>
        </p:nvPicPr>
        <p:blipFill>
          <a:blip r:embed="rId7" cstate="print"/>
          <a:srcRect l="10899"/>
          <a:stretch>
            <a:fillRect/>
          </a:stretch>
        </p:blipFill>
        <p:spPr bwMode="auto">
          <a:xfrm>
            <a:off x="552128" y="4456584"/>
            <a:ext cx="2854103" cy="21263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6" name="Picture 4" descr="http://cs411723.vk.me/v411723938/a329/_T2wzWuJVT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88832" y="4024536"/>
            <a:ext cx="2247254" cy="33853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8" name="Picture 6" descr="http://cs411723.vk.me/v411723938/9cad/KkEhNshZgdU.jpg"/>
          <p:cNvPicPr>
            <a:picLocks noChangeAspect="1" noChangeArrowheads="1"/>
          </p:cNvPicPr>
          <p:nvPr/>
        </p:nvPicPr>
        <p:blipFill>
          <a:blip r:embed="rId9" cstate="print"/>
          <a:srcRect l="4954" t="5970" r="15781"/>
          <a:stretch>
            <a:fillRect/>
          </a:stretch>
        </p:blipFill>
        <p:spPr bwMode="auto">
          <a:xfrm>
            <a:off x="3576464" y="6904856"/>
            <a:ext cx="2377472" cy="18722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80" name="Picture 8" descr="http://cs411723.vk.me/v411723938/9ea1/JVH6Xvfxf0A.jpg"/>
          <p:cNvPicPr>
            <a:picLocks noChangeAspect="1" noChangeArrowheads="1"/>
          </p:cNvPicPr>
          <p:nvPr/>
        </p:nvPicPr>
        <p:blipFill>
          <a:blip r:embed="rId10" cstate="print"/>
          <a:srcRect l="8184" r="19487"/>
          <a:stretch>
            <a:fillRect/>
          </a:stretch>
        </p:blipFill>
        <p:spPr bwMode="auto">
          <a:xfrm>
            <a:off x="4368552" y="1648272"/>
            <a:ext cx="2520280" cy="23130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82" name="Picture 10" descr="http://cs411723.vk.me/v411723938/9feb/iH_HFx9Ferc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648473" y="4384576"/>
            <a:ext cx="2952328" cy="19598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946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64096" y="330570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pic>
        <p:nvPicPr>
          <p:cNvPr id="16386" name="Picture 2" descr="C:\Users\user\Desktop\коллаж\L5i6Bpt_s6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67" y="6184776"/>
            <a:ext cx="4968552" cy="2304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C:\Users\user\Desktop\коллаж\-J3IKWKl-W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87"/>
          <a:stretch/>
        </p:blipFill>
        <p:spPr bwMode="auto">
          <a:xfrm>
            <a:off x="605267" y="3495112"/>
            <a:ext cx="4968552" cy="24180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cs616531.vk.me/v616531938/55c1/_ebfpBsl7js.jpg"/>
          <p:cNvPicPr>
            <a:picLocks noChangeAspect="1" noChangeArrowheads="1"/>
          </p:cNvPicPr>
          <p:nvPr/>
        </p:nvPicPr>
        <p:blipFill>
          <a:blip r:embed="rId4" cstate="print"/>
          <a:srcRect l="22789" t="8955" r="25689"/>
          <a:stretch>
            <a:fillRect/>
          </a:stretch>
        </p:blipFill>
        <p:spPr bwMode="auto">
          <a:xfrm>
            <a:off x="2712368" y="1432248"/>
            <a:ext cx="1473254" cy="17281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8" name="Picture 12" descr="http://cs616531.vk.me/v616531938/5797/CBg1QXe6EtE.jpg"/>
          <p:cNvPicPr>
            <a:picLocks noChangeAspect="1" noChangeArrowheads="1"/>
          </p:cNvPicPr>
          <p:nvPr/>
        </p:nvPicPr>
        <p:blipFill>
          <a:blip r:embed="rId5" cstate="print"/>
          <a:srcRect l="25374" t="9908" r="16416" b="26680"/>
          <a:stretch>
            <a:fillRect/>
          </a:stretch>
        </p:blipFill>
        <p:spPr bwMode="auto">
          <a:xfrm>
            <a:off x="4512568" y="1546337"/>
            <a:ext cx="1009237" cy="16561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7" name="Picture 3" descr="C:\Users\user\Desktop\Архив\Архив 2012-13\ФОТО!!!!!!!!!!\Масленица\IMG_95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776" y="1504256"/>
            <a:ext cx="2700300" cy="18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2640360" y="424136"/>
            <a:ext cx="5184576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r>
              <a:rPr lang="ru-RU" sz="3200" i="1" dirty="0" smtClean="0">
                <a:solidFill>
                  <a:schemeClr val="bg1"/>
                </a:solidFill>
              </a:rPr>
              <a:t>Зима? Не время скучать!</a:t>
            </a:r>
            <a:endParaRPr lang="ru-RU" sz="3200" i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C:\Users\user\Desktop\Архив\Архив 2012-13\ФОТО!!!!!!!!!!\Масленица\IMG_949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8"/>
          <a:stretch>
            <a:fillRect/>
          </a:stretch>
        </p:blipFill>
        <p:spPr bwMode="auto">
          <a:xfrm>
            <a:off x="6312768" y="5896744"/>
            <a:ext cx="2622710" cy="19442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cs616531.vk.me/v616531938/5819/SIY0IpyTyP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2128" y="8777064"/>
            <a:ext cx="5317076" cy="35296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4" name="Picture 8" descr="http://cs616531.vk.me/v616531938/5599/uRdhvvxN5lk.jpg"/>
          <p:cNvPicPr>
            <a:picLocks noChangeAspect="1" noChangeArrowheads="1"/>
          </p:cNvPicPr>
          <p:nvPr/>
        </p:nvPicPr>
        <p:blipFill>
          <a:blip r:embed="rId9" cstate="print"/>
          <a:srcRect l="6936" r="10827" b="1490"/>
          <a:stretch>
            <a:fillRect/>
          </a:stretch>
        </p:blipFill>
        <p:spPr bwMode="auto">
          <a:xfrm>
            <a:off x="6384776" y="3592488"/>
            <a:ext cx="2626110" cy="20882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6" name="Picture 10" descr="http://cs616531.vk.me/v616531938/5675/peeSTabJYrg.jpg"/>
          <p:cNvPicPr>
            <a:picLocks noChangeAspect="1" noChangeArrowheads="1"/>
          </p:cNvPicPr>
          <p:nvPr/>
        </p:nvPicPr>
        <p:blipFill>
          <a:blip r:embed="rId10" cstate="print"/>
          <a:srcRect l="12707" b="9836"/>
          <a:stretch>
            <a:fillRect/>
          </a:stretch>
        </p:blipFill>
        <p:spPr bwMode="auto">
          <a:xfrm>
            <a:off x="6240760" y="8128992"/>
            <a:ext cx="2664296" cy="41455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10" name="Picture 14" descr="http://cs322317.vk.me/v322317986/b2bb/K6Rxxr4oyA0.jpg"/>
          <p:cNvPicPr>
            <a:picLocks noChangeAspect="1" noChangeArrowheads="1"/>
          </p:cNvPicPr>
          <p:nvPr/>
        </p:nvPicPr>
        <p:blipFill>
          <a:blip r:embed="rId11" cstate="print"/>
          <a:srcRect l="16355" r="12306"/>
          <a:stretch>
            <a:fillRect/>
          </a:stretch>
        </p:blipFill>
        <p:spPr bwMode="auto">
          <a:xfrm>
            <a:off x="588797" y="1332545"/>
            <a:ext cx="1781065" cy="18722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005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64096" y="330570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 descr="C:\Users\user\Desktop\коллаж\субботники\1302433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3" t="11097" r="25995" b="22766"/>
          <a:stretch/>
        </p:blipFill>
        <p:spPr bwMode="auto">
          <a:xfrm>
            <a:off x="480120" y="1576264"/>
            <a:ext cx="2736304" cy="4658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user\Desktop\коллаж\субботники\GlIvziUfZ0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19" y="9036594"/>
            <a:ext cx="4992105" cy="33267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C:\Users\user\Desktop\коллаж\-mUWApsfi7I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2" t="5449" r="13178" b="4417"/>
          <a:stretch/>
        </p:blipFill>
        <p:spPr bwMode="auto">
          <a:xfrm>
            <a:off x="2856384" y="6472808"/>
            <a:ext cx="2484590" cy="2304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коллаж\субботники\ufm6dPs3XMk.jpg"/>
          <p:cNvPicPr>
            <a:picLocks noChangeAspect="1" noChangeArrowheads="1"/>
          </p:cNvPicPr>
          <p:nvPr/>
        </p:nvPicPr>
        <p:blipFill rotWithShape="1">
          <a:blip r:embed="rId5" cstate="print"/>
          <a:srcRect r="8413"/>
          <a:stretch/>
        </p:blipFill>
        <p:spPr bwMode="auto">
          <a:xfrm>
            <a:off x="3504456" y="3520480"/>
            <a:ext cx="1581245" cy="25922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7" name="Picture 5" descr="C:\Users\user\Desktop\коллаж\субботники\9o3MlgmiO7s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4"/>
          <a:stretch/>
        </p:blipFill>
        <p:spPr bwMode="auto">
          <a:xfrm>
            <a:off x="5909523" y="7005667"/>
            <a:ext cx="3197410" cy="53713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коллаж\субботники\5EZlNl_X7cU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7" r="10100" b="2099"/>
          <a:stretch/>
        </p:blipFill>
        <p:spPr bwMode="auto">
          <a:xfrm>
            <a:off x="408112" y="6472808"/>
            <a:ext cx="2160240" cy="23594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cs616326.vk.me/v616326954/13738/mTSwoFV0Gfc.jpg"/>
          <p:cNvPicPr>
            <a:picLocks noChangeAspect="1" noChangeArrowheads="1"/>
          </p:cNvPicPr>
          <p:nvPr/>
        </p:nvPicPr>
        <p:blipFill>
          <a:blip r:embed="rId8" cstate="print"/>
          <a:srcRect t="22567" b="19135"/>
          <a:stretch>
            <a:fillRect/>
          </a:stretch>
        </p:blipFill>
        <p:spPr bwMode="auto">
          <a:xfrm>
            <a:off x="4295078" y="1469849"/>
            <a:ext cx="4268429" cy="16561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Овал 10"/>
          <p:cNvSpPr/>
          <p:nvPr/>
        </p:nvSpPr>
        <p:spPr>
          <a:xfrm>
            <a:off x="1704256" y="424136"/>
            <a:ext cx="6552728" cy="11521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r>
              <a:rPr lang="ru-RU" sz="2800" i="1" dirty="0" smtClean="0">
                <a:solidFill>
                  <a:schemeClr val="bg1"/>
                </a:solidFill>
              </a:rPr>
              <a:t>Уборку в доме </a:t>
            </a:r>
          </a:p>
          <a:p>
            <a:pPr algn="ctr"/>
            <a:r>
              <a:rPr lang="ru-RU" sz="2800" i="1" dirty="0" smtClean="0">
                <a:solidFill>
                  <a:schemeClr val="bg1"/>
                </a:solidFill>
              </a:rPr>
              <a:t>никто не отменял!</a:t>
            </a:r>
            <a:endParaRPr lang="ru-RU" sz="2800" i="1" dirty="0">
              <a:solidFill>
                <a:schemeClr val="bg1"/>
              </a:solidFill>
            </a:endParaRPr>
          </a:p>
        </p:txBody>
      </p:sp>
      <p:pic>
        <p:nvPicPr>
          <p:cNvPr id="3076" name="Picture 4" descr="http://cs616323.vk.me/v616323958/b01/JD7xXWxJ3Q8.jpg"/>
          <p:cNvPicPr>
            <a:picLocks noChangeAspect="1" noChangeArrowheads="1"/>
          </p:cNvPicPr>
          <p:nvPr/>
        </p:nvPicPr>
        <p:blipFill>
          <a:blip r:embed="rId9" cstate="print"/>
          <a:srcRect l="15020" r="9882"/>
          <a:stretch>
            <a:fillRect/>
          </a:stretch>
        </p:blipFill>
        <p:spPr bwMode="auto">
          <a:xfrm>
            <a:off x="5592688" y="3520480"/>
            <a:ext cx="3404019" cy="3024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635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64096" y="280120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1128192" y="496144"/>
            <a:ext cx="770485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r>
              <a:rPr lang="ru-RU" sz="2800" i="1" dirty="0" smtClean="0"/>
              <a:t>Быть сильным и крепким –это труд…Трудись студент!</a:t>
            </a:r>
            <a:endParaRPr lang="ru-RU" sz="2800" i="1" dirty="0"/>
          </a:p>
        </p:txBody>
      </p:sp>
      <p:pic>
        <p:nvPicPr>
          <p:cNvPr id="4102" name="Picture 6" descr="C:\Users\user\Desktop\коллаж\спорт между общежитиями\125657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12" y="9425136"/>
            <a:ext cx="4234070" cy="27974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user\Desktop\коллаж\спорт между общежитиями\1262205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"/>
          <a:stretch/>
        </p:blipFill>
        <p:spPr bwMode="auto">
          <a:xfrm>
            <a:off x="4872608" y="9353128"/>
            <a:ext cx="4070932" cy="27837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Архив 2013-2014\Всё В-46\ДОСУГ 2013-14\Русские Богатыри\DSC_00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1" t="22868" r="14241"/>
          <a:stretch>
            <a:fillRect/>
          </a:stretch>
        </p:blipFill>
        <p:spPr bwMode="auto">
          <a:xfrm>
            <a:off x="552128" y="5896744"/>
            <a:ext cx="4032448" cy="28003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Архив 2013-2014\Всё В-46\ДОСУГ 2013-14\Русские Богатыри\DSC_01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20" y="1792288"/>
            <a:ext cx="5353634" cy="35595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C:\Users\user\Desktop\коллаж\Спорт в общежитие\1270986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2"/>
          <a:stretch/>
        </p:blipFill>
        <p:spPr bwMode="auto">
          <a:xfrm>
            <a:off x="5088632" y="5680720"/>
            <a:ext cx="3923055" cy="31209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http://cs614820.vk.me/v614820633/18f50/cUYcZpEp6TY.jpg"/>
          <p:cNvSpPr>
            <a:spLocks noChangeAspect="1" noChangeArrowheads="1"/>
          </p:cNvSpPr>
          <p:nvPr/>
        </p:nvSpPr>
        <p:spPr bwMode="auto">
          <a:xfrm>
            <a:off x="217805" y="-202247"/>
            <a:ext cx="426720" cy="42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" name="Picture 8" descr="http://cs614820.vk.me/v614820633/18f50/cUYcZpEp6TY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5" r="15596"/>
          <a:stretch/>
        </p:blipFill>
        <p:spPr bwMode="auto">
          <a:xfrm>
            <a:off x="6096744" y="1792288"/>
            <a:ext cx="2939740" cy="29645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07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64096" y="208112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dirty="0"/>
          </a:p>
        </p:txBody>
      </p:sp>
      <p:pic>
        <p:nvPicPr>
          <p:cNvPr id="6" name="Picture 5" descr="C:\Users\user\Desktop\коллаж\досуг\129238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6"/>
          <a:stretch/>
        </p:blipFill>
        <p:spPr bwMode="auto">
          <a:xfrm>
            <a:off x="552128" y="8489032"/>
            <a:ext cx="8523874" cy="38975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Desktop\коллаж\досуг\129238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3"/>
          <a:stretch/>
        </p:blipFill>
        <p:spPr bwMode="auto">
          <a:xfrm>
            <a:off x="840160" y="3160440"/>
            <a:ext cx="3714369" cy="23114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user\Desktop\коллаж\досуг\1292381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1" b="4775"/>
          <a:stretch/>
        </p:blipFill>
        <p:spPr bwMode="auto">
          <a:xfrm>
            <a:off x="768152" y="5752728"/>
            <a:ext cx="3819117" cy="23733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4800600" y="424137"/>
            <a:ext cx="4248472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r>
              <a:rPr lang="ru-RU" sz="2800" i="1" dirty="0" smtClean="0">
                <a:solidFill>
                  <a:schemeClr val="bg1"/>
                </a:solidFill>
              </a:rPr>
              <a:t>В душе мы </a:t>
            </a:r>
            <a:r>
              <a:rPr lang="ru-RU" sz="2800" i="1" dirty="0" smtClean="0">
                <a:solidFill>
                  <a:schemeClr val="bg1"/>
                </a:solidFill>
              </a:rPr>
              <a:t>все </a:t>
            </a:r>
            <a:r>
              <a:rPr lang="ru-RU" sz="2800" i="1" dirty="0" smtClean="0">
                <a:solidFill>
                  <a:schemeClr val="bg1"/>
                </a:solidFill>
              </a:rPr>
              <a:t>ещё дети!</a:t>
            </a:r>
            <a:endParaRPr lang="ru-RU" sz="2800" i="1" dirty="0">
              <a:solidFill>
                <a:schemeClr val="bg1"/>
              </a:solidFill>
            </a:endParaRPr>
          </a:p>
        </p:txBody>
      </p:sp>
      <p:pic>
        <p:nvPicPr>
          <p:cNvPr id="10" name="Picture 2" descr="http://cs616531.vk.me/v616531958/60eb/SdCx9lQiFpg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" t="5098" r="19775" b="-5098"/>
          <a:stretch/>
        </p:blipFill>
        <p:spPr bwMode="auto">
          <a:xfrm>
            <a:off x="5736704" y="5608712"/>
            <a:ext cx="3024336" cy="26290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cs605620.vk.me/v605620938/387a/WhQdhVrlPA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68" y="496144"/>
            <a:ext cx="3600400" cy="23908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user\Desktop\коллаж\ESV1BfMhFI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5" t="12513" r="28654"/>
          <a:stretch/>
        </p:blipFill>
        <p:spPr bwMode="auto">
          <a:xfrm>
            <a:off x="5520680" y="1792288"/>
            <a:ext cx="3295076" cy="33123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35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4096" y="330570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4" name="Picture 2" descr="C:\Users\user\Desktop\коллаж\Наши клубы\130242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28" y="5392688"/>
            <a:ext cx="5720462" cy="37987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коллаж\Наши клубы\130242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617" y="9497144"/>
            <a:ext cx="4104456" cy="27320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Desktop\коллаж\Наши клубы\1302425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16" t="4520"/>
          <a:stretch/>
        </p:blipFill>
        <p:spPr bwMode="auto">
          <a:xfrm>
            <a:off x="6667264" y="5339625"/>
            <a:ext cx="2381809" cy="36233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cs413331.vk.me/v413331938/5ab4/IWtbjQ0EM5M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24" r="17987"/>
          <a:stretch/>
        </p:blipFill>
        <p:spPr bwMode="auto">
          <a:xfrm>
            <a:off x="6811279" y="1654951"/>
            <a:ext cx="2258064" cy="27296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cs313527.vk.me/v313527938/672c/Ys35mf2ZgC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2128" y="1216224"/>
            <a:ext cx="5720462" cy="37973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62" name="Picture 6" descr="http://cs313527.vk.me/v313527938/688a/42mkz1ok5TQ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9077" y="9599329"/>
            <a:ext cx="4104456" cy="27246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Овал 10"/>
          <p:cNvSpPr/>
          <p:nvPr/>
        </p:nvSpPr>
        <p:spPr>
          <a:xfrm>
            <a:off x="2064296" y="446131"/>
            <a:ext cx="561662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solidFill>
                  <a:schemeClr val="bg1"/>
                </a:solidFill>
              </a:rPr>
              <a:t>Нам печали нипочём, под гитару мы поём!</a:t>
            </a:r>
            <a:endParaRPr lang="ru-RU" sz="2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51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4096" y="330570"/>
            <a:ext cx="9073008" cy="12264935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 descr="http://cs411417.vk.me/v411417958/9fbf/6mhAjBGLXY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8112" y="568152"/>
            <a:ext cx="3600400" cy="23962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4" name="Picture 10" descr="http://cs411417.vk.me/v411417958/a26a/6rjx0pVIp8Q.jpg"/>
          <p:cNvPicPr>
            <a:picLocks noChangeAspect="1" noChangeArrowheads="1"/>
          </p:cNvPicPr>
          <p:nvPr/>
        </p:nvPicPr>
        <p:blipFill rotWithShape="1">
          <a:blip r:embed="rId3" cstate="print"/>
          <a:srcRect l="2414"/>
          <a:stretch/>
        </p:blipFill>
        <p:spPr bwMode="auto">
          <a:xfrm>
            <a:off x="4491789" y="2695001"/>
            <a:ext cx="4663692" cy="31807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6" name="Picture 12" descr="http://cs411417.vk.me/v411417958/a468/JRQ9DWBRhcU.jpg"/>
          <p:cNvPicPr>
            <a:picLocks noChangeAspect="1" noChangeArrowheads="1"/>
          </p:cNvPicPr>
          <p:nvPr/>
        </p:nvPicPr>
        <p:blipFill>
          <a:blip r:embed="rId4" cstate="print"/>
          <a:srcRect b="30419"/>
          <a:stretch>
            <a:fillRect/>
          </a:stretch>
        </p:blipFill>
        <p:spPr bwMode="auto">
          <a:xfrm>
            <a:off x="1026105" y="6184776"/>
            <a:ext cx="7476982" cy="34626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8" name="Picture 14" descr="http://cs411417.vk.me/v411417958/a567/5I72tevhtT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8112" y="3332911"/>
            <a:ext cx="3786688" cy="2520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40" name="Picture 16" descr="http://cs412124.vk.me/v412124686/636d/d-ilGMJgIMA.jpg"/>
          <p:cNvPicPr>
            <a:picLocks noChangeAspect="1" noChangeArrowheads="1"/>
          </p:cNvPicPr>
          <p:nvPr/>
        </p:nvPicPr>
        <p:blipFill rotWithShape="1">
          <a:blip r:embed="rId6" cstate="print"/>
          <a:srcRect l="19567" t="12831" r="730"/>
          <a:stretch/>
        </p:blipFill>
        <p:spPr bwMode="auto">
          <a:xfrm>
            <a:off x="7071616" y="9939499"/>
            <a:ext cx="1459581" cy="24043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42" name="Picture 18" descr="http://cs412124.vk.me/v412124686/62b0/Cj5uXEylHlg.jpg"/>
          <p:cNvPicPr>
            <a:picLocks noChangeAspect="1" noChangeArrowheads="1"/>
          </p:cNvPicPr>
          <p:nvPr/>
        </p:nvPicPr>
        <p:blipFill rotWithShape="1">
          <a:blip r:embed="rId7" cstate="print"/>
          <a:srcRect l="25492" t="30658" r="25492" b="15972"/>
          <a:stretch/>
        </p:blipFill>
        <p:spPr bwMode="auto">
          <a:xfrm>
            <a:off x="1026105" y="9910101"/>
            <a:ext cx="1466134" cy="24043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44" name="Picture 20" descr="http://cs412124.vk.me/v412124686/6313/uVBTsgi1R2Q.jpg"/>
          <p:cNvPicPr>
            <a:picLocks noChangeAspect="1" noChangeArrowheads="1"/>
          </p:cNvPicPr>
          <p:nvPr/>
        </p:nvPicPr>
        <p:blipFill rotWithShape="1">
          <a:blip r:embed="rId8" cstate="print"/>
          <a:srcRect l="20026" t="11909" r="9882" b="8432"/>
          <a:stretch/>
        </p:blipFill>
        <p:spPr bwMode="auto">
          <a:xfrm>
            <a:off x="3105006" y="9860062"/>
            <a:ext cx="3319179" cy="25044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Овал 1"/>
          <p:cNvSpPr/>
          <p:nvPr/>
        </p:nvSpPr>
        <p:spPr>
          <a:xfrm>
            <a:off x="4764596" y="712167"/>
            <a:ext cx="3894700" cy="15841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i="1" dirty="0" smtClean="0"/>
              <a:t>Шествие первокурсников</a:t>
            </a:r>
            <a:endParaRPr lang="ru-RU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</TotalTime>
  <Words>111</Words>
  <Application>Microsoft Office PowerPoint</Application>
  <PresentationFormat>A3 (297x420 мм)</PresentationFormat>
  <Paragraphs>25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106</cp:revision>
  <dcterms:created xsi:type="dcterms:W3CDTF">2014-08-13T06:50:34Z</dcterms:created>
  <dcterms:modified xsi:type="dcterms:W3CDTF">2014-08-18T07:22:40Z</dcterms:modified>
</cp:coreProperties>
</file>